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7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12E"/>
    <a:srgbClr val="FFFFCC"/>
    <a:srgbClr val="FFEFFF"/>
    <a:srgbClr val="CCFFCC"/>
    <a:srgbClr val="F3962E"/>
    <a:srgbClr val="C717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>
        <p:guide orient="horz" pos="61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6AB0F-27CD-0F35-594D-3559766D7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BA8520-FA09-9C03-9F69-E5ECE0EA1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6DCF5-30F2-FE57-072B-25A75AC6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A1FB05-F410-38CD-D7A1-13D4ABA7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2EA0BD-E89B-CB64-E7F5-9E7368ED2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657908-0866-D7FB-492F-F7EC6CD1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0FB496-EBA4-4EAC-AE50-2F8D2D403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7577BE-8D77-2810-1C0D-A4E4B5F9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4C16A7-FAE0-D113-1E6D-CB80B3FC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B4E2B5-07EF-3A46-C88E-79760EB74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493E03-F2E7-4FCC-F377-A71A787B7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D2B3F7-9FF7-C136-2173-6B30A63C4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4A1E4B-22E6-9D2D-365C-8B5F1DD8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8568D7-2E4C-7253-C03E-136DF3CA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46F567-E8AD-19A3-75B9-28AFFBC90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54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254D3-B3DB-E37E-420A-6448752E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7FC909-8922-3F9B-DCC9-EBE106F90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E6F35-ED9B-3D1E-F835-66CDD38F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ADEC5E-8F49-23A0-DAC6-12C12328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C9D1B-5372-0ED3-8055-20FA985B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25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6537B0-80CC-FDD0-F07F-9198C801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CA5EF3-2509-DAC3-BF30-4E2F26CB2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4B1C-251E-8AC5-FF25-F77E2A00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7A05D6-85FD-F94F-6D77-7827136E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96DCC-0A42-396A-99F6-74D9AD9F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26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527812-3084-3AC9-A3F2-B8CAD527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E40FB9-4CC1-BEB6-A314-513A7A7BB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0DC22A-D42E-773E-AE46-E693DD6BE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5E2C19-CD45-D417-0D1B-646F4DB3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6779DC-920B-ED1A-55EE-77FA9FD7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2C4933-91B5-4976-E961-5F32C52C7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72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96764-487C-890A-4865-2B432FC4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170C65-763B-C70F-E3C6-D27E7CCC5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ACD827-CE8D-7764-0E4E-DDDD732AA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B27C47B-0950-1C81-EA02-3D5CA9AB6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37974D8-C73A-548C-CA54-305F04301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109919-D5BB-30C7-41C2-C98B0018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B409FD-2402-4631-E41E-DEC38D6F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9D3156-23BB-7034-F96F-389E1C6A7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EE940A-0068-2E14-1F8A-9BDF73FE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16C245-E740-9D28-0F17-20E8B8C56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955570-220B-560B-50BF-AFA552BA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B689A1-3535-80E5-AC76-B0606C8F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8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ACEB781-5B78-65EC-F138-7C729E7B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37D457-A140-C620-9C77-2851B18C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40DF-D200-2529-79AE-667F112A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312A5C-E42B-92C6-E400-76EEE5793404}"/>
              </a:ext>
            </a:extLst>
          </p:cNvPr>
          <p:cNvSpPr/>
          <p:nvPr userDrawn="1"/>
        </p:nvSpPr>
        <p:spPr>
          <a:xfrm>
            <a:off x="0" y="-14515"/>
            <a:ext cx="12192000" cy="418263"/>
          </a:xfrm>
          <a:prstGeom prst="rect">
            <a:avLst/>
          </a:prstGeom>
          <a:solidFill>
            <a:srgbClr val="EA51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CE89D0-8684-079F-72C5-FBA44D2E6C35}"/>
              </a:ext>
            </a:extLst>
          </p:cNvPr>
          <p:cNvSpPr/>
          <p:nvPr userDrawn="1"/>
        </p:nvSpPr>
        <p:spPr>
          <a:xfrm flipV="1">
            <a:off x="0" y="-1"/>
            <a:ext cx="12192000" cy="6858000"/>
          </a:xfrm>
          <a:prstGeom prst="rect">
            <a:avLst/>
          </a:prstGeom>
          <a:noFill/>
          <a:ln w="57150">
            <a:solidFill>
              <a:srgbClr val="EA512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E92AA68-01C4-6FDB-51AD-1E3C048958EC}"/>
              </a:ext>
            </a:extLst>
          </p:cNvPr>
          <p:cNvSpPr/>
          <p:nvPr userDrawn="1"/>
        </p:nvSpPr>
        <p:spPr>
          <a:xfrm>
            <a:off x="3223933" y="151418"/>
            <a:ext cx="5744135" cy="612153"/>
          </a:xfrm>
          <a:prstGeom prst="roundRect">
            <a:avLst>
              <a:gd name="adj" fmla="val 50000"/>
            </a:avLst>
          </a:prstGeom>
          <a:solidFill>
            <a:srgbClr val="EA51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23A40-9E90-06EE-666B-D448E52A9AEA}"/>
              </a:ext>
            </a:extLst>
          </p:cNvPr>
          <p:cNvSpPr/>
          <p:nvPr userDrawn="1"/>
        </p:nvSpPr>
        <p:spPr>
          <a:xfrm>
            <a:off x="10451133" y="77702"/>
            <a:ext cx="1758053" cy="324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@tsumiki_pc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990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A8BD6-B407-7C37-512B-8031FA3F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69C1A8-3032-1665-FD64-B35F1ADE2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6969BB-D42C-9B70-8BAE-24117433B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A77E9C-CD76-86A6-0958-772AB91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426424-6BB2-2293-7FC0-2D15EBA0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445ADB-5350-B76A-947D-5308E1CE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3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45577-2BAA-082B-7B68-FA026F313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CEA077-906C-AE41-5367-D631D7F71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08F70D-BFF8-3ED3-6628-4BD20A21D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3328A5-F983-D758-920A-A6DD3805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A2CB7D-E38D-FB3F-AE62-5E345400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639576-31E8-792E-00C7-38E59FC5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7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D8A67FE-B644-80C6-E876-23D1CFC3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0BD3E-7DF5-C442-3352-E908E1B5B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98FF7E-50FF-679A-7BB9-B345BDD69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876871-9DA7-47E7-AE66-E3293730498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C04709-7DBA-5F07-687F-0D7D9A421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DD32C2-E43D-157A-4D5A-F45D2AB31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CAC876-7888-476A-98B5-3F975275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B6E6A-D8B1-5E8F-883F-3BE76CCD9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ロゴ&#10;&#10;中程度の精度で自動的に生成された説明">
            <a:extLst>
              <a:ext uri="{FF2B5EF4-FFF2-40B4-BE49-F238E27FC236}">
                <a16:creationId xmlns:a16="http://schemas.microsoft.com/office/drawing/2014/main" id="{32F355E7-BABE-49F7-5413-D37316E39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CC5FBC-6E41-46E2-3C2E-723DA306B541}"/>
              </a:ext>
            </a:extLst>
          </p:cNvPr>
          <p:cNvSpPr/>
          <p:nvPr/>
        </p:nvSpPr>
        <p:spPr>
          <a:xfrm>
            <a:off x="3062514" y="4662835"/>
            <a:ext cx="5979885" cy="981068"/>
          </a:xfrm>
          <a:prstGeom prst="rect">
            <a:avLst/>
          </a:prstGeom>
          <a:solidFill>
            <a:srgbClr val="EA51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/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吹き出し編</a:t>
            </a:r>
          </a:p>
        </p:txBody>
      </p:sp>
    </p:spTree>
    <p:extLst>
      <p:ext uri="{BB962C8B-B14F-4D97-AF65-F5344CB8AC3E}">
        <p14:creationId xmlns:p14="http://schemas.microsoft.com/office/powerpoint/2010/main" val="340691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D7F5786-019C-5050-FACE-C735B480280D}"/>
              </a:ext>
            </a:extLst>
          </p:cNvPr>
          <p:cNvSpPr/>
          <p:nvPr/>
        </p:nvSpPr>
        <p:spPr>
          <a:xfrm>
            <a:off x="3223933" y="151418"/>
            <a:ext cx="5744135" cy="6121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シンプル影付き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EB00073-B847-9600-EBFA-D2793A93EE10}"/>
              </a:ext>
            </a:extLst>
          </p:cNvPr>
          <p:cNvGrpSpPr/>
          <p:nvPr/>
        </p:nvGrpSpPr>
        <p:grpSpPr>
          <a:xfrm>
            <a:off x="8005360" y="1000424"/>
            <a:ext cx="1938067" cy="1638122"/>
            <a:chOff x="5357812" y="2028729"/>
            <a:chExt cx="2519647" cy="2129694"/>
          </a:xfrm>
        </p:grpSpPr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E164D246-659B-F57A-D452-A530A110B325}"/>
                </a:ext>
              </a:extLst>
            </p:cNvPr>
            <p:cNvSpPr/>
            <p:nvPr/>
          </p:nvSpPr>
          <p:spPr>
            <a:xfrm>
              <a:off x="5494972" y="3933729"/>
              <a:ext cx="160972" cy="148209"/>
            </a:xfrm>
            <a:custGeom>
              <a:avLst/>
              <a:gdLst>
                <a:gd name="connsiteX0" fmla="*/ 160973 w 160972"/>
                <a:gd name="connsiteY0" fmla="*/ 74105 h 148209"/>
                <a:gd name="connsiteX1" fmla="*/ 80486 w 160972"/>
                <a:gd name="connsiteY1" fmla="*/ 148209 h 148209"/>
                <a:gd name="connsiteX2" fmla="*/ 0 w 160972"/>
                <a:gd name="connsiteY2" fmla="*/ 74105 h 148209"/>
                <a:gd name="connsiteX3" fmla="*/ 80486 w 160972"/>
                <a:gd name="connsiteY3" fmla="*/ 0 h 148209"/>
                <a:gd name="connsiteX4" fmla="*/ 160973 w 160972"/>
                <a:gd name="connsiteY4" fmla="*/ 74105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3" y="74105"/>
                  </a:moveTo>
                  <a:cubicBezTo>
                    <a:pt x="160973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5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3" y="33178"/>
                    <a:pt x="160973" y="7410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4" name="フリーフォーム: 図形 93">
              <a:extLst>
                <a:ext uri="{FF2B5EF4-FFF2-40B4-BE49-F238E27FC236}">
                  <a16:creationId xmlns:a16="http://schemas.microsoft.com/office/drawing/2014/main" id="{AD6CCE2B-BD96-1C98-BCCD-462D4C65022B}"/>
                </a:ext>
              </a:extLst>
            </p:cNvPr>
            <p:cNvSpPr/>
            <p:nvPr/>
          </p:nvSpPr>
          <p:spPr>
            <a:xfrm>
              <a:off x="5438393" y="2028729"/>
              <a:ext cx="2439066" cy="2129694"/>
            </a:xfrm>
            <a:custGeom>
              <a:avLst/>
              <a:gdLst>
                <a:gd name="connsiteX0" fmla="*/ 2439067 w 2439066"/>
                <a:gd name="connsiteY0" fmla="*/ 1089374 h 2129694"/>
                <a:gd name="connsiteX1" fmla="*/ 2125218 w 2439066"/>
                <a:gd name="connsiteY1" fmla="*/ 740474 h 2129694"/>
                <a:gd name="connsiteX2" fmla="*/ 2181035 w 2439066"/>
                <a:gd name="connsiteY2" fmla="*/ 556355 h 2129694"/>
                <a:gd name="connsiteX3" fmla="*/ 1795367 w 2439066"/>
                <a:gd name="connsiteY3" fmla="*/ 201263 h 2129694"/>
                <a:gd name="connsiteX4" fmla="*/ 1589818 w 2439066"/>
                <a:gd name="connsiteY4" fmla="*/ 255937 h 2129694"/>
                <a:gd name="connsiteX5" fmla="*/ 1219581 w 2439066"/>
                <a:gd name="connsiteY5" fmla="*/ 0 h 2129694"/>
                <a:gd name="connsiteX6" fmla="*/ 859346 w 2439066"/>
                <a:gd name="connsiteY6" fmla="*/ 228314 h 2129694"/>
                <a:gd name="connsiteX7" fmla="*/ 711518 w 2439066"/>
                <a:gd name="connsiteY7" fmla="*/ 201263 h 2129694"/>
                <a:gd name="connsiteX8" fmla="*/ 325850 w 2439066"/>
                <a:gd name="connsiteY8" fmla="*/ 556355 h 2129694"/>
                <a:gd name="connsiteX9" fmla="*/ 377857 w 2439066"/>
                <a:gd name="connsiteY9" fmla="*/ 734377 h 2129694"/>
                <a:gd name="connsiteX10" fmla="*/ 0 w 2439066"/>
                <a:gd name="connsiteY10" fmla="*/ 1089279 h 2129694"/>
                <a:gd name="connsiteX11" fmla="*/ 329851 w 2439066"/>
                <a:gd name="connsiteY11" fmla="*/ 1440656 h 2129694"/>
                <a:gd name="connsiteX12" fmla="*/ 272415 w 2439066"/>
                <a:gd name="connsiteY12" fmla="*/ 1627156 h 2129694"/>
                <a:gd name="connsiteX13" fmla="*/ 284321 w 2439066"/>
                <a:gd name="connsiteY13" fmla="*/ 1715072 h 2129694"/>
                <a:gd name="connsiteX14" fmla="*/ 227267 w 2439066"/>
                <a:gd name="connsiteY14" fmla="*/ 1832610 h 2129694"/>
                <a:gd name="connsiteX15" fmla="*/ 398621 w 2439066"/>
                <a:gd name="connsiteY15" fmla="*/ 1990439 h 2129694"/>
                <a:gd name="connsiteX16" fmla="*/ 507682 w 2439066"/>
                <a:gd name="connsiteY16" fmla="*/ 1954340 h 2129694"/>
                <a:gd name="connsiteX17" fmla="*/ 657987 w 2439066"/>
                <a:gd name="connsiteY17" fmla="*/ 1982343 h 2129694"/>
                <a:gd name="connsiteX18" fmla="*/ 869633 w 2439066"/>
                <a:gd name="connsiteY18" fmla="*/ 1924050 h 2129694"/>
                <a:gd name="connsiteX19" fmla="*/ 1219391 w 2439066"/>
                <a:gd name="connsiteY19" fmla="*/ 2129695 h 2129694"/>
                <a:gd name="connsiteX20" fmla="*/ 1572578 w 2439066"/>
                <a:gd name="connsiteY20" fmla="*/ 1917192 h 2129694"/>
                <a:gd name="connsiteX21" fmla="*/ 1795177 w 2439066"/>
                <a:gd name="connsiteY21" fmla="*/ 1982438 h 2129694"/>
                <a:gd name="connsiteX22" fmla="*/ 2180844 w 2439066"/>
                <a:gd name="connsiteY22" fmla="*/ 1627346 h 2129694"/>
                <a:gd name="connsiteX23" fmla="*/ 2121980 w 2439066"/>
                <a:gd name="connsiteY23" fmla="*/ 1438942 h 2129694"/>
                <a:gd name="connsiteX24" fmla="*/ 2438876 w 2439066"/>
                <a:gd name="connsiteY24" fmla="*/ 1089565 h 212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39066" h="2129694">
                  <a:moveTo>
                    <a:pt x="2439067" y="1089374"/>
                  </a:moveTo>
                  <a:cubicBezTo>
                    <a:pt x="2439067" y="915829"/>
                    <a:pt x="2303907" y="771525"/>
                    <a:pt x="2125218" y="740474"/>
                  </a:cubicBezTo>
                  <a:cubicBezTo>
                    <a:pt x="2160651" y="686752"/>
                    <a:pt x="2181035" y="623792"/>
                    <a:pt x="2181035" y="556355"/>
                  </a:cubicBezTo>
                  <a:cubicBezTo>
                    <a:pt x="2181035" y="360236"/>
                    <a:pt x="2008346" y="201263"/>
                    <a:pt x="1795367" y="201263"/>
                  </a:cubicBezTo>
                  <a:cubicBezTo>
                    <a:pt x="1719834" y="201263"/>
                    <a:pt x="1649349" y="221361"/>
                    <a:pt x="1589818" y="255937"/>
                  </a:cubicBezTo>
                  <a:cubicBezTo>
                    <a:pt x="1543241" y="108109"/>
                    <a:pt x="1395127" y="0"/>
                    <a:pt x="1219581" y="0"/>
                  </a:cubicBezTo>
                  <a:cubicBezTo>
                    <a:pt x="1055084" y="0"/>
                    <a:pt x="914781" y="94869"/>
                    <a:pt x="859346" y="228314"/>
                  </a:cubicBezTo>
                  <a:cubicBezTo>
                    <a:pt x="813816" y="210883"/>
                    <a:pt x="763905" y="201263"/>
                    <a:pt x="711518" y="201263"/>
                  </a:cubicBezTo>
                  <a:cubicBezTo>
                    <a:pt x="498539" y="201263"/>
                    <a:pt x="325850" y="360236"/>
                    <a:pt x="325850" y="556355"/>
                  </a:cubicBezTo>
                  <a:cubicBezTo>
                    <a:pt x="325850" y="621221"/>
                    <a:pt x="344805" y="681990"/>
                    <a:pt x="377857" y="734377"/>
                  </a:cubicBezTo>
                  <a:cubicBezTo>
                    <a:pt x="168497" y="738188"/>
                    <a:pt x="0" y="895541"/>
                    <a:pt x="0" y="1089279"/>
                  </a:cubicBezTo>
                  <a:cubicBezTo>
                    <a:pt x="0" y="1267968"/>
                    <a:pt x="143256" y="1415701"/>
                    <a:pt x="329851" y="1440656"/>
                  </a:cubicBezTo>
                  <a:cubicBezTo>
                    <a:pt x="293465" y="1494853"/>
                    <a:pt x="272415" y="1558671"/>
                    <a:pt x="272415" y="1627156"/>
                  </a:cubicBezTo>
                  <a:cubicBezTo>
                    <a:pt x="272415" y="1657541"/>
                    <a:pt x="276606" y="1686973"/>
                    <a:pt x="284321" y="1715072"/>
                  </a:cubicBezTo>
                  <a:cubicBezTo>
                    <a:pt x="249365" y="1743932"/>
                    <a:pt x="227267" y="1785938"/>
                    <a:pt x="227267" y="1832610"/>
                  </a:cubicBezTo>
                  <a:cubicBezTo>
                    <a:pt x="227267" y="1919764"/>
                    <a:pt x="303943" y="1990439"/>
                    <a:pt x="398621" y="1990439"/>
                  </a:cubicBezTo>
                  <a:cubicBezTo>
                    <a:pt x="440055" y="1990439"/>
                    <a:pt x="478060" y="1976914"/>
                    <a:pt x="507682" y="1954340"/>
                  </a:cubicBezTo>
                  <a:cubicBezTo>
                    <a:pt x="553879" y="1972342"/>
                    <a:pt x="604647" y="1982343"/>
                    <a:pt x="657987" y="1982343"/>
                  </a:cubicBezTo>
                  <a:cubicBezTo>
                    <a:pt x="736187" y="1982343"/>
                    <a:pt x="808863" y="1960817"/>
                    <a:pt x="869633" y="1924050"/>
                  </a:cubicBezTo>
                  <a:cubicBezTo>
                    <a:pt x="930878" y="2045494"/>
                    <a:pt x="1064419" y="2129695"/>
                    <a:pt x="1219391" y="2129695"/>
                  </a:cubicBezTo>
                  <a:cubicBezTo>
                    <a:pt x="1374362" y="2129695"/>
                    <a:pt x="1512951" y="2042255"/>
                    <a:pt x="1572578" y="1917192"/>
                  </a:cubicBezTo>
                  <a:cubicBezTo>
                    <a:pt x="1635443" y="1958245"/>
                    <a:pt x="1712214" y="1982438"/>
                    <a:pt x="1795177" y="1982438"/>
                  </a:cubicBezTo>
                  <a:cubicBezTo>
                    <a:pt x="2008156" y="1982438"/>
                    <a:pt x="2180844" y="1823466"/>
                    <a:pt x="2180844" y="1627346"/>
                  </a:cubicBezTo>
                  <a:cubicBezTo>
                    <a:pt x="2180844" y="1558100"/>
                    <a:pt x="2159222" y="1493520"/>
                    <a:pt x="2121980" y="1438942"/>
                  </a:cubicBezTo>
                  <a:cubicBezTo>
                    <a:pt x="2302097" y="1409033"/>
                    <a:pt x="2438876" y="1264063"/>
                    <a:pt x="2438876" y="108956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5" name="フリーフォーム: 図形 94">
              <a:extLst>
                <a:ext uri="{FF2B5EF4-FFF2-40B4-BE49-F238E27FC236}">
                  <a16:creationId xmlns:a16="http://schemas.microsoft.com/office/drawing/2014/main" id="{30D49745-88AB-A56E-653C-44CBDCE423AE}"/>
                </a:ext>
              </a:extLst>
            </p:cNvPr>
            <p:cNvSpPr/>
            <p:nvPr/>
          </p:nvSpPr>
          <p:spPr>
            <a:xfrm>
              <a:off x="5357812" y="4059269"/>
              <a:ext cx="98679" cy="90868"/>
            </a:xfrm>
            <a:custGeom>
              <a:avLst/>
              <a:gdLst>
                <a:gd name="connsiteX0" fmla="*/ 98679 w 98679"/>
                <a:gd name="connsiteY0" fmla="*/ 45434 h 90868"/>
                <a:gd name="connsiteX1" fmla="*/ 49340 w 98679"/>
                <a:gd name="connsiteY1" fmla="*/ 90869 h 90868"/>
                <a:gd name="connsiteX2" fmla="*/ 0 w 98679"/>
                <a:gd name="connsiteY2" fmla="*/ 45434 h 90868"/>
                <a:gd name="connsiteX3" fmla="*/ 49340 w 98679"/>
                <a:gd name="connsiteY3" fmla="*/ 0 h 90868"/>
                <a:gd name="connsiteX4" fmla="*/ 98679 w 98679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9" h="90868">
                  <a:moveTo>
                    <a:pt x="98679" y="45434"/>
                  </a:moveTo>
                  <a:cubicBezTo>
                    <a:pt x="98679" y="70527"/>
                    <a:pt x="76589" y="90869"/>
                    <a:pt x="49340" y="90869"/>
                  </a:cubicBezTo>
                  <a:cubicBezTo>
                    <a:pt x="22090" y="90869"/>
                    <a:pt x="0" y="70527"/>
                    <a:pt x="0" y="45434"/>
                  </a:cubicBezTo>
                  <a:cubicBezTo>
                    <a:pt x="0" y="20342"/>
                    <a:pt x="22090" y="0"/>
                    <a:pt x="49340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9" name="グラフィックス 2">
            <a:extLst>
              <a:ext uri="{FF2B5EF4-FFF2-40B4-BE49-F238E27FC236}">
                <a16:creationId xmlns:a16="http://schemas.microsoft.com/office/drawing/2014/main" id="{1068FCA7-2677-E2FB-DCEA-47ED1041549D}"/>
              </a:ext>
            </a:extLst>
          </p:cNvPr>
          <p:cNvSpPr/>
          <p:nvPr/>
        </p:nvSpPr>
        <p:spPr>
          <a:xfrm>
            <a:off x="2071675" y="2781480"/>
            <a:ext cx="1402542" cy="1446032"/>
          </a:xfrm>
          <a:custGeom>
            <a:avLst/>
            <a:gdLst>
              <a:gd name="connsiteX0" fmla="*/ 1880140 w 1981295"/>
              <a:gd name="connsiteY0" fmla="*/ 1854232 h 2042731"/>
              <a:gd name="connsiteX1" fmla="*/ 1155668 w 1981295"/>
              <a:gd name="connsiteY1" fmla="*/ 1854232 h 2042731"/>
              <a:gd name="connsiteX2" fmla="*/ 990600 w 1981295"/>
              <a:gd name="connsiteY2" fmla="*/ 2042732 h 2042731"/>
              <a:gd name="connsiteX3" fmla="*/ 834009 w 1981295"/>
              <a:gd name="connsiteY3" fmla="*/ 1854232 h 2042731"/>
              <a:gd name="connsiteX4" fmla="*/ 101060 w 1981295"/>
              <a:gd name="connsiteY4" fmla="*/ 1854232 h 2042731"/>
              <a:gd name="connsiteX5" fmla="*/ 0 w 1981295"/>
              <a:gd name="connsiteY5" fmla="*/ 1753172 h 2042731"/>
              <a:gd name="connsiteX6" fmla="*/ 0 w 1981295"/>
              <a:gd name="connsiteY6" fmla="*/ 101060 h 2042731"/>
              <a:gd name="connsiteX7" fmla="*/ 101060 w 1981295"/>
              <a:gd name="connsiteY7" fmla="*/ 0 h 2042731"/>
              <a:gd name="connsiteX8" fmla="*/ 1880235 w 1981295"/>
              <a:gd name="connsiteY8" fmla="*/ 0 h 2042731"/>
              <a:gd name="connsiteX9" fmla="*/ 1981295 w 1981295"/>
              <a:gd name="connsiteY9" fmla="*/ 101060 h 2042731"/>
              <a:gd name="connsiteX10" fmla="*/ 1981295 w 1981295"/>
              <a:gd name="connsiteY10" fmla="*/ 1753172 h 2042731"/>
              <a:gd name="connsiteX11" fmla="*/ 1880235 w 1981295"/>
              <a:gd name="connsiteY11" fmla="*/ 1854232 h 204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81295" h="2042731">
                <a:moveTo>
                  <a:pt x="1880140" y="1854232"/>
                </a:moveTo>
                <a:lnTo>
                  <a:pt x="1155668" y="1854232"/>
                </a:lnTo>
                <a:lnTo>
                  <a:pt x="990600" y="2042732"/>
                </a:lnTo>
                <a:lnTo>
                  <a:pt x="834009" y="1854232"/>
                </a:lnTo>
                <a:lnTo>
                  <a:pt x="101060" y="1854232"/>
                </a:lnTo>
                <a:cubicBezTo>
                  <a:pt x="45244" y="1854232"/>
                  <a:pt x="0" y="1808988"/>
                  <a:pt x="0" y="1753172"/>
                </a:cubicBezTo>
                <a:lnTo>
                  <a:pt x="0" y="101060"/>
                </a:lnTo>
                <a:cubicBezTo>
                  <a:pt x="0" y="45244"/>
                  <a:pt x="45244" y="0"/>
                  <a:pt x="101060" y="0"/>
                </a:cubicBezTo>
                <a:lnTo>
                  <a:pt x="1880235" y="0"/>
                </a:lnTo>
                <a:cubicBezTo>
                  <a:pt x="1936052" y="0"/>
                  <a:pt x="1981295" y="45244"/>
                  <a:pt x="1981295" y="101060"/>
                </a:cubicBezTo>
                <a:lnTo>
                  <a:pt x="1981295" y="1753172"/>
                </a:lnTo>
                <a:cubicBezTo>
                  <a:pt x="1981295" y="1808988"/>
                  <a:pt x="1936052" y="1854232"/>
                  <a:pt x="1880235" y="1854232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グラフィックス 4">
            <a:extLst>
              <a:ext uri="{FF2B5EF4-FFF2-40B4-BE49-F238E27FC236}">
                <a16:creationId xmlns:a16="http://schemas.microsoft.com/office/drawing/2014/main" id="{8D312F5E-5BCA-7ED2-F9BF-7221E361283C}"/>
              </a:ext>
            </a:extLst>
          </p:cNvPr>
          <p:cNvSpPr/>
          <p:nvPr/>
        </p:nvSpPr>
        <p:spPr>
          <a:xfrm>
            <a:off x="2064044" y="1035870"/>
            <a:ext cx="1412081" cy="1473311"/>
          </a:xfrm>
          <a:custGeom>
            <a:avLst/>
            <a:gdLst>
              <a:gd name="connsiteX0" fmla="*/ 1880235 w 1981390"/>
              <a:gd name="connsiteY0" fmla="*/ 1854232 h 2067305"/>
              <a:gd name="connsiteX1" fmla="*/ 498158 w 1981390"/>
              <a:gd name="connsiteY1" fmla="*/ 1854232 h 2067305"/>
              <a:gd name="connsiteX2" fmla="*/ 575786 w 1981390"/>
              <a:gd name="connsiteY2" fmla="*/ 2067306 h 2067305"/>
              <a:gd name="connsiteX3" fmla="*/ 261080 w 1981390"/>
              <a:gd name="connsiteY3" fmla="*/ 1854232 h 2067305"/>
              <a:gd name="connsiteX4" fmla="*/ 101060 w 1981390"/>
              <a:gd name="connsiteY4" fmla="*/ 1854232 h 2067305"/>
              <a:gd name="connsiteX5" fmla="*/ 0 w 1981390"/>
              <a:gd name="connsiteY5" fmla="*/ 1753172 h 2067305"/>
              <a:gd name="connsiteX6" fmla="*/ 0 w 1981390"/>
              <a:gd name="connsiteY6" fmla="*/ 101060 h 2067305"/>
              <a:gd name="connsiteX7" fmla="*/ 101156 w 1981390"/>
              <a:gd name="connsiteY7" fmla="*/ 0 h 2067305"/>
              <a:gd name="connsiteX8" fmla="*/ 1880330 w 1981390"/>
              <a:gd name="connsiteY8" fmla="*/ 0 h 2067305"/>
              <a:gd name="connsiteX9" fmla="*/ 1981391 w 1981390"/>
              <a:gd name="connsiteY9" fmla="*/ 101060 h 2067305"/>
              <a:gd name="connsiteX10" fmla="*/ 1981391 w 1981390"/>
              <a:gd name="connsiteY10" fmla="*/ 1753172 h 2067305"/>
              <a:gd name="connsiteX11" fmla="*/ 1880330 w 1981390"/>
              <a:gd name="connsiteY11" fmla="*/ 1854232 h 206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81390" h="2067305">
                <a:moveTo>
                  <a:pt x="1880235" y="1854232"/>
                </a:moveTo>
                <a:cubicBezTo>
                  <a:pt x="1880235" y="1854232"/>
                  <a:pt x="516541" y="1851374"/>
                  <a:pt x="498158" y="1854232"/>
                </a:cubicBezTo>
                <a:cubicBezTo>
                  <a:pt x="499586" y="1930432"/>
                  <a:pt x="523589" y="1977009"/>
                  <a:pt x="575786" y="2067306"/>
                </a:cubicBezTo>
                <a:cubicBezTo>
                  <a:pt x="390906" y="2002441"/>
                  <a:pt x="375380" y="1986915"/>
                  <a:pt x="261080" y="1854232"/>
                </a:cubicBezTo>
                <a:cubicBezTo>
                  <a:pt x="194786" y="1859852"/>
                  <a:pt x="101060" y="1854232"/>
                  <a:pt x="101060" y="1854232"/>
                </a:cubicBezTo>
                <a:cubicBezTo>
                  <a:pt x="45244" y="1854232"/>
                  <a:pt x="0" y="1808988"/>
                  <a:pt x="0" y="1753172"/>
                </a:cubicBezTo>
                <a:lnTo>
                  <a:pt x="0" y="101060"/>
                </a:lnTo>
                <a:cubicBezTo>
                  <a:pt x="95" y="45244"/>
                  <a:pt x="45339" y="0"/>
                  <a:pt x="101156" y="0"/>
                </a:cubicBezTo>
                <a:lnTo>
                  <a:pt x="1880330" y="0"/>
                </a:lnTo>
                <a:cubicBezTo>
                  <a:pt x="1936147" y="0"/>
                  <a:pt x="1981391" y="45244"/>
                  <a:pt x="1981391" y="101060"/>
                </a:cubicBezTo>
                <a:lnTo>
                  <a:pt x="1981391" y="1753172"/>
                </a:lnTo>
                <a:cubicBezTo>
                  <a:pt x="1981391" y="1808988"/>
                  <a:pt x="1936147" y="1854232"/>
                  <a:pt x="1880330" y="1854232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0" name="グラフィックス 6">
            <a:extLst>
              <a:ext uri="{FF2B5EF4-FFF2-40B4-BE49-F238E27FC236}">
                <a16:creationId xmlns:a16="http://schemas.microsoft.com/office/drawing/2014/main" id="{2DBBD8DF-42F5-42F4-8436-E42A9D1423DD}"/>
              </a:ext>
            </a:extLst>
          </p:cNvPr>
          <p:cNvSpPr/>
          <p:nvPr/>
        </p:nvSpPr>
        <p:spPr>
          <a:xfrm>
            <a:off x="6103016" y="1000424"/>
            <a:ext cx="1498571" cy="1632501"/>
          </a:xfrm>
          <a:custGeom>
            <a:avLst/>
            <a:gdLst>
              <a:gd name="connsiteX0" fmla="*/ 932021 w 1824608"/>
              <a:gd name="connsiteY0" fmla="*/ 1987677 h 1987676"/>
              <a:gd name="connsiteX1" fmla="*/ 810482 w 1824608"/>
              <a:gd name="connsiteY1" fmla="*/ 1818989 h 1987676"/>
              <a:gd name="connsiteX2" fmla="*/ 0 w 1824608"/>
              <a:gd name="connsiteY2" fmla="*/ 912305 h 1987676"/>
              <a:gd name="connsiteX3" fmla="*/ 0 w 1824608"/>
              <a:gd name="connsiteY3" fmla="*/ 912305 h 1987676"/>
              <a:gd name="connsiteX4" fmla="*/ 912305 w 1824608"/>
              <a:gd name="connsiteY4" fmla="*/ 0 h 1987676"/>
              <a:gd name="connsiteX5" fmla="*/ 912305 w 1824608"/>
              <a:gd name="connsiteY5" fmla="*/ 0 h 1987676"/>
              <a:gd name="connsiteX6" fmla="*/ 1824609 w 1824608"/>
              <a:gd name="connsiteY6" fmla="*/ 912305 h 1987676"/>
              <a:gd name="connsiteX7" fmla="*/ 1824609 w 1824608"/>
              <a:gd name="connsiteY7" fmla="*/ 912305 h 1987676"/>
              <a:gd name="connsiteX8" fmla="*/ 1029462 w 1824608"/>
              <a:gd name="connsiteY8" fmla="*/ 1811941 h 1987676"/>
              <a:gd name="connsiteX9" fmla="*/ 932117 w 1824608"/>
              <a:gd name="connsiteY9" fmla="*/ 1987582 h 198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4608" h="1987676">
                <a:moveTo>
                  <a:pt x="932021" y="1987677"/>
                </a:moveTo>
                <a:cubicBezTo>
                  <a:pt x="884587" y="1928527"/>
                  <a:pt x="843153" y="1868043"/>
                  <a:pt x="810482" y="1818989"/>
                </a:cubicBezTo>
                <a:cubicBezTo>
                  <a:pt x="354616" y="1768316"/>
                  <a:pt x="0" y="1381697"/>
                  <a:pt x="0" y="912305"/>
                </a:cubicBezTo>
                <a:lnTo>
                  <a:pt x="0" y="912305"/>
                </a:lnTo>
                <a:cubicBezTo>
                  <a:pt x="0" y="408432"/>
                  <a:pt x="408432" y="0"/>
                  <a:pt x="912305" y="0"/>
                </a:cubicBezTo>
                <a:lnTo>
                  <a:pt x="912305" y="0"/>
                </a:lnTo>
                <a:cubicBezTo>
                  <a:pt x="1416177" y="0"/>
                  <a:pt x="1824609" y="408432"/>
                  <a:pt x="1824609" y="912305"/>
                </a:cubicBezTo>
                <a:lnTo>
                  <a:pt x="1824609" y="912305"/>
                </a:lnTo>
                <a:cubicBezTo>
                  <a:pt x="1824609" y="1380363"/>
                  <a:pt x="1483519" y="1759553"/>
                  <a:pt x="1029462" y="1811941"/>
                </a:cubicBezTo>
                <a:cubicBezTo>
                  <a:pt x="1009079" y="1857280"/>
                  <a:pt x="963930" y="1933385"/>
                  <a:pt x="932117" y="1987582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3" name="グラフィックス 8">
            <a:extLst>
              <a:ext uri="{FF2B5EF4-FFF2-40B4-BE49-F238E27FC236}">
                <a16:creationId xmlns:a16="http://schemas.microsoft.com/office/drawing/2014/main" id="{FF21B9E8-CCF8-2CAF-CC3E-9E66C463FFAC}"/>
              </a:ext>
            </a:extLst>
          </p:cNvPr>
          <p:cNvSpPr/>
          <p:nvPr/>
        </p:nvSpPr>
        <p:spPr>
          <a:xfrm>
            <a:off x="3879898" y="1000425"/>
            <a:ext cx="1819345" cy="1412888"/>
          </a:xfrm>
          <a:custGeom>
            <a:avLst/>
            <a:gdLst>
              <a:gd name="connsiteX0" fmla="*/ 1989677 w 1989677"/>
              <a:gd name="connsiteY0" fmla="*/ 772573 h 1545166"/>
              <a:gd name="connsiteX1" fmla="*/ 994886 w 1989677"/>
              <a:gd name="connsiteY1" fmla="*/ 1545146 h 1545166"/>
              <a:gd name="connsiteX2" fmla="*/ 493205 w 1989677"/>
              <a:gd name="connsiteY2" fmla="*/ 1439799 h 1545166"/>
              <a:gd name="connsiteX3" fmla="*/ 224409 w 1989677"/>
              <a:gd name="connsiteY3" fmla="*/ 1545146 h 1545166"/>
              <a:gd name="connsiteX4" fmla="*/ 332518 w 1989677"/>
              <a:gd name="connsiteY4" fmla="*/ 1349026 h 1545166"/>
              <a:gd name="connsiteX5" fmla="*/ 0 w 1989677"/>
              <a:gd name="connsiteY5" fmla="*/ 772573 h 1545166"/>
              <a:gd name="connsiteX6" fmla="*/ 994791 w 1989677"/>
              <a:gd name="connsiteY6" fmla="*/ 0 h 1545166"/>
              <a:gd name="connsiteX7" fmla="*/ 1989582 w 1989677"/>
              <a:gd name="connsiteY7" fmla="*/ 772573 h 1545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9677" h="1545166">
                <a:moveTo>
                  <a:pt x="1989677" y="772573"/>
                </a:moveTo>
                <a:cubicBezTo>
                  <a:pt x="1989677" y="1199293"/>
                  <a:pt x="1544288" y="1545146"/>
                  <a:pt x="994886" y="1545146"/>
                </a:cubicBezTo>
                <a:cubicBezTo>
                  <a:pt x="811911" y="1545146"/>
                  <a:pt x="640461" y="1506760"/>
                  <a:pt x="493205" y="1439799"/>
                </a:cubicBezTo>
                <a:cubicBezTo>
                  <a:pt x="445961" y="1477328"/>
                  <a:pt x="362712" y="1533811"/>
                  <a:pt x="224409" y="1545146"/>
                </a:cubicBezTo>
                <a:cubicBezTo>
                  <a:pt x="196787" y="1547432"/>
                  <a:pt x="354806" y="1364456"/>
                  <a:pt x="332518" y="1349026"/>
                </a:cubicBezTo>
                <a:cubicBezTo>
                  <a:pt x="128397" y="1207580"/>
                  <a:pt x="0" y="1001744"/>
                  <a:pt x="0" y="772573"/>
                </a:cubicBezTo>
                <a:cubicBezTo>
                  <a:pt x="0" y="345853"/>
                  <a:pt x="445389" y="0"/>
                  <a:pt x="994791" y="0"/>
                </a:cubicBezTo>
                <a:cubicBezTo>
                  <a:pt x="1544193" y="0"/>
                  <a:pt x="1989582" y="345853"/>
                  <a:pt x="1989582" y="772573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グラフィックス 10">
            <a:extLst>
              <a:ext uri="{FF2B5EF4-FFF2-40B4-BE49-F238E27FC236}">
                <a16:creationId xmlns:a16="http://schemas.microsoft.com/office/drawing/2014/main" id="{10908B1B-0E1C-E1BD-1B3E-032DD53D7CB2}"/>
              </a:ext>
            </a:extLst>
          </p:cNvPr>
          <p:cNvSpPr/>
          <p:nvPr/>
        </p:nvSpPr>
        <p:spPr>
          <a:xfrm>
            <a:off x="300363" y="4547068"/>
            <a:ext cx="3325795" cy="788791"/>
          </a:xfrm>
          <a:custGeom>
            <a:avLst/>
            <a:gdLst>
              <a:gd name="connsiteX0" fmla="*/ 2958560 w 3387090"/>
              <a:gd name="connsiteY0" fmla="*/ 0 h 803329"/>
              <a:gd name="connsiteX1" fmla="*/ 2705576 w 3387090"/>
              <a:gd name="connsiteY1" fmla="*/ 76105 h 803329"/>
              <a:gd name="connsiteX2" fmla="*/ 2452592 w 3387090"/>
              <a:gd name="connsiteY2" fmla="*/ 0 h 803329"/>
              <a:gd name="connsiteX3" fmla="*/ 2199608 w 3387090"/>
              <a:gd name="connsiteY3" fmla="*/ 76105 h 803329"/>
              <a:gd name="connsiteX4" fmla="*/ 1946624 w 3387090"/>
              <a:gd name="connsiteY4" fmla="*/ 0 h 803329"/>
              <a:gd name="connsiteX5" fmla="*/ 1693640 w 3387090"/>
              <a:gd name="connsiteY5" fmla="*/ 76105 h 803329"/>
              <a:gd name="connsiteX6" fmla="*/ 1440656 w 3387090"/>
              <a:gd name="connsiteY6" fmla="*/ 0 h 803329"/>
              <a:gd name="connsiteX7" fmla="*/ 1187672 w 3387090"/>
              <a:gd name="connsiteY7" fmla="*/ 76105 h 803329"/>
              <a:gd name="connsiteX8" fmla="*/ 934688 w 3387090"/>
              <a:gd name="connsiteY8" fmla="*/ 0 h 803329"/>
              <a:gd name="connsiteX9" fmla="*/ 681704 w 3387090"/>
              <a:gd name="connsiteY9" fmla="*/ 76105 h 803329"/>
              <a:gd name="connsiteX10" fmla="*/ 428625 w 3387090"/>
              <a:gd name="connsiteY10" fmla="*/ 0 h 803329"/>
              <a:gd name="connsiteX11" fmla="*/ 0 w 3387090"/>
              <a:gd name="connsiteY11" fmla="*/ 394716 h 803329"/>
              <a:gd name="connsiteX12" fmla="*/ 125540 w 3387090"/>
              <a:gd name="connsiteY12" fmla="*/ 673799 h 803329"/>
              <a:gd name="connsiteX13" fmla="*/ 75914 w 3387090"/>
              <a:gd name="connsiteY13" fmla="*/ 803148 h 803329"/>
              <a:gd name="connsiteX14" fmla="*/ 237649 w 3387090"/>
              <a:gd name="connsiteY14" fmla="*/ 748094 h 803329"/>
              <a:gd name="connsiteX15" fmla="*/ 428625 w 3387090"/>
              <a:gd name="connsiteY15" fmla="*/ 789337 h 803329"/>
              <a:gd name="connsiteX16" fmla="*/ 681609 w 3387090"/>
              <a:gd name="connsiteY16" fmla="*/ 713232 h 803329"/>
              <a:gd name="connsiteX17" fmla="*/ 934593 w 3387090"/>
              <a:gd name="connsiteY17" fmla="*/ 789337 h 803329"/>
              <a:gd name="connsiteX18" fmla="*/ 1187577 w 3387090"/>
              <a:gd name="connsiteY18" fmla="*/ 713232 h 803329"/>
              <a:gd name="connsiteX19" fmla="*/ 1440561 w 3387090"/>
              <a:gd name="connsiteY19" fmla="*/ 789337 h 803329"/>
              <a:gd name="connsiteX20" fmla="*/ 1693545 w 3387090"/>
              <a:gd name="connsiteY20" fmla="*/ 713232 h 803329"/>
              <a:gd name="connsiteX21" fmla="*/ 1946529 w 3387090"/>
              <a:gd name="connsiteY21" fmla="*/ 789337 h 803329"/>
              <a:gd name="connsiteX22" fmla="*/ 2199513 w 3387090"/>
              <a:gd name="connsiteY22" fmla="*/ 713232 h 803329"/>
              <a:gd name="connsiteX23" fmla="*/ 2452497 w 3387090"/>
              <a:gd name="connsiteY23" fmla="*/ 789337 h 803329"/>
              <a:gd name="connsiteX24" fmla="*/ 2705481 w 3387090"/>
              <a:gd name="connsiteY24" fmla="*/ 713232 h 803329"/>
              <a:gd name="connsiteX25" fmla="*/ 2958465 w 3387090"/>
              <a:gd name="connsiteY25" fmla="*/ 789337 h 803329"/>
              <a:gd name="connsiteX26" fmla="*/ 3387090 w 3387090"/>
              <a:gd name="connsiteY26" fmla="*/ 394621 h 803329"/>
              <a:gd name="connsiteX27" fmla="*/ 2958560 w 3387090"/>
              <a:gd name="connsiteY27" fmla="*/ 0 h 80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387090" h="803329">
                <a:moveTo>
                  <a:pt x="2958560" y="0"/>
                </a:moveTo>
                <a:cubicBezTo>
                  <a:pt x="2863882" y="0"/>
                  <a:pt x="2776442" y="28289"/>
                  <a:pt x="2705576" y="76105"/>
                </a:cubicBezTo>
                <a:cubicBezTo>
                  <a:pt x="2634615" y="28289"/>
                  <a:pt x="2547271" y="0"/>
                  <a:pt x="2452592" y="0"/>
                </a:cubicBezTo>
                <a:cubicBezTo>
                  <a:pt x="2357914" y="0"/>
                  <a:pt x="2270474" y="28289"/>
                  <a:pt x="2199608" y="76105"/>
                </a:cubicBezTo>
                <a:cubicBezTo>
                  <a:pt x="2128647" y="28289"/>
                  <a:pt x="2041303" y="0"/>
                  <a:pt x="1946624" y="0"/>
                </a:cubicBezTo>
                <a:cubicBezTo>
                  <a:pt x="1851946" y="0"/>
                  <a:pt x="1764506" y="28289"/>
                  <a:pt x="1693640" y="76105"/>
                </a:cubicBezTo>
                <a:cubicBezTo>
                  <a:pt x="1622679" y="28289"/>
                  <a:pt x="1535335" y="0"/>
                  <a:pt x="1440656" y="0"/>
                </a:cubicBezTo>
                <a:cubicBezTo>
                  <a:pt x="1345978" y="0"/>
                  <a:pt x="1258538" y="28289"/>
                  <a:pt x="1187672" y="76105"/>
                </a:cubicBezTo>
                <a:cubicBezTo>
                  <a:pt x="1116711" y="28289"/>
                  <a:pt x="1029367" y="0"/>
                  <a:pt x="934688" y="0"/>
                </a:cubicBezTo>
                <a:cubicBezTo>
                  <a:pt x="840010" y="0"/>
                  <a:pt x="752570" y="28289"/>
                  <a:pt x="681704" y="76105"/>
                </a:cubicBezTo>
                <a:cubicBezTo>
                  <a:pt x="610743" y="28289"/>
                  <a:pt x="523304" y="0"/>
                  <a:pt x="428625" y="0"/>
                </a:cubicBezTo>
                <a:cubicBezTo>
                  <a:pt x="191929" y="0"/>
                  <a:pt x="0" y="176689"/>
                  <a:pt x="0" y="394716"/>
                </a:cubicBezTo>
                <a:cubicBezTo>
                  <a:pt x="0" y="503682"/>
                  <a:pt x="48006" y="602361"/>
                  <a:pt x="125540" y="673799"/>
                </a:cubicBezTo>
                <a:cubicBezTo>
                  <a:pt x="114491" y="724376"/>
                  <a:pt x="84392" y="759809"/>
                  <a:pt x="75914" y="803148"/>
                </a:cubicBezTo>
                <a:cubicBezTo>
                  <a:pt x="118205" y="805244"/>
                  <a:pt x="187166" y="789337"/>
                  <a:pt x="237649" y="748094"/>
                </a:cubicBezTo>
                <a:cubicBezTo>
                  <a:pt x="295180" y="774478"/>
                  <a:pt x="360045" y="789337"/>
                  <a:pt x="428625" y="789337"/>
                </a:cubicBezTo>
                <a:cubicBezTo>
                  <a:pt x="523304" y="789337"/>
                  <a:pt x="610743" y="761048"/>
                  <a:pt x="681609" y="713232"/>
                </a:cubicBezTo>
                <a:cubicBezTo>
                  <a:pt x="752570" y="761048"/>
                  <a:pt x="839915" y="789337"/>
                  <a:pt x="934593" y="789337"/>
                </a:cubicBezTo>
                <a:cubicBezTo>
                  <a:pt x="1029272" y="789337"/>
                  <a:pt x="1116711" y="761048"/>
                  <a:pt x="1187577" y="713232"/>
                </a:cubicBezTo>
                <a:cubicBezTo>
                  <a:pt x="1258538" y="761048"/>
                  <a:pt x="1345883" y="789337"/>
                  <a:pt x="1440561" y="789337"/>
                </a:cubicBezTo>
                <a:cubicBezTo>
                  <a:pt x="1535239" y="789337"/>
                  <a:pt x="1622679" y="761048"/>
                  <a:pt x="1693545" y="713232"/>
                </a:cubicBezTo>
                <a:cubicBezTo>
                  <a:pt x="1764506" y="761048"/>
                  <a:pt x="1851851" y="789337"/>
                  <a:pt x="1946529" y="789337"/>
                </a:cubicBezTo>
                <a:cubicBezTo>
                  <a:pt x="2041208" y="789337"/>
                  <a:pt x="2128647" y="761048"/>
                  <a:pt x="2199513" y="713232"/>
                </a:cubicBezTo>
                <a:cubicBezTo>
                  <a:pt x="2270474" y="761048"/>
                  <a:pt x="2357819" y="789337"/>
                  <a:pt x="2452497" y="789337"/>
                </a:cubicBezTo>
                <a:cubicBezTo>
                  <a:pt x="2547176" y="789337"/>
                  <a:pt x="2634615" y="761048"/>
                  <a:pt x="2705481" y="713232"/>
                </a:cubicBezTo>
                <a:cubicBezTo>
                  <a:pt x="2776442" y="761048"/>
                  <a:pt x="2863787" y="789337"/>
                  <a:pt x="2958465" y="789337"/>
                </a:cubicBezTo>
                <a:cubicBezTo>
                  <a:pt x="3195161" y="789337"/>
                  <a:pt x="3387090" y="612648"/>
                  <a:pt x="3387090" y="394621"/>
                </a:cubicBezTo>
                <a:cubicBezTo>
                  <a:pt x="3387090" y="176594"/>
                  <a:pt x="3195352" y="0"/>
                  <a:pt x="2958560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グラフィックス 12">
            <a:extLst>
              <a:ext uri="{FF2B5EF4-FFF2-40B4-BE49-F238E27FC236}">
                <a16:creationId xmlns:a16="http://schemas.microsoft.com/office/drawing/2014/main" id="{787697D6-D88D-2747-0F44-55991648FA6E}"/>
              </a:ext>
            </a:extLst>
          </p:cNvPr>
          <p:cNvSpPr/>
          <p:nvPr/>
        </p:nvSpPr>
        <p:spPr>
          <a:xfrm>
            <a:off x="8180199" y="2785271"/>
            <a:ext cx="1880335" cy="1679663"/>
          </a:xfrm>
          <a:custGeom>
            <a:avLst/>
            <a:gdLst>
              <a:gd name="connsiteX0" fmla="*/ 2444591 w 2444591"/>
              <a:gd name="connsiteY0" fmla="*/ 1070134 h 2183701"/>
              <a:gd name="connsiteX1" fmla="*/ 2127980 w 2444591"/>
              <a:gd name="connsiteY1" fmla="*/ 729806 h 2183701"/>
              <a:gd name="connsiteX2" fmla="*/ 2191607 w 2444591"/>
              <a:gd name="connsiteY2" fmla="*/ 535686 h 2183701"/>
              <a:gd name="connsiteX3" fmla="*/ 1828705 w 2444591"/>
              <a:gd name="connsiteY3" fmla="*/ 192405 h 2183701"/>
              <a:gd name="connsiteX4" fmla="*/ 1612678 w 2444591"/>
              <a:gd name="connsiteY4" fmla="*/ 259842 h 2183701"/>
              <a:gd name="connsiteX5" fmla="*/ 1260634 w 2444591"/>
              <a:gd name="connsiteY5" fmla="*/ 0 h 2183701"/>
              <a:gd name="connsiteX6" fmla="*/ 908971 w 2444591"/>
              <a:gd name="connsiteY6" fmla="*/ 258032 h 2183701"/>
              <a:gd name="connsiteX7" fmla="*/ 667607 w 2444591"/>
              <a:gd name="connsiteY7" fmla="*/ 171069 h 2183701"/>
              <a:gd name="connsiteX8" fmla="*/ 304705 w 2444591"/>
              <a:gd name="connsiteY8" fmla="*/ 514350 h 2183701"/>
              <a:gd name="connsiteX9" fmla="*/ 383286 w 2444591"/>
              <a:gd name="connsiteY9" fmla="*/ 727424 h 2183701"/>
              <a:gd name="connsiteX10" fmla="*/ 362998 w 2444591"/>
              <a:gd name="connsiteY10" fmla="*/ 726853 h 2183701"/>
              <a:gd name="connsiteX11" fmla="*/ 0 w 2444591"/>
              <a:gd name="connsiteY11" fmla="*/ 1070134 h 2183701"/>
              <a:gd name="connsiteX12" fmla="*/ 362903 w 2444591"/>
              <a:gd name="connsiteY12" fmla="*/ 1413415 h 2183701"/>
              <a:gd name="connsiteX13" fmla="*/ 393383 w 2444591"/>
              <a:gd name="connsiteY13" fmla="*/ 1412081 h 2183701"/>
              <a:gd name="connsiteX14" fmla="*/ 304705 w 2444591"/>
              <a:gd name="connsiteY14" fmla="*/ 1636776 h 2183701"/>
              <a:gd name="connsiteX15" fmla="*/ 667607 w 2444591"/>
              <a:gd name="connsiteY15" fmla="*/ 1980057 h 2183701"/>
              <a:gd name="connsiteX16" fmla="*/ 799148 w 2444591"/>
              <a:gd name="connsiteY16" fmla="*/ 1956721 h 2183701"/>
              <a:gd name="connsiteX17" fmla="*/ 806101 w 2444591"/>
              <a:gd name="connsiteY17" fmla="*/ 2183702 h 2183701"/>
              <a:gd name="connsiteX18" fmla="*/ 932402 w 2444591"/>
              <a:gd name="connsiteY18" fmla="*/ 1979200 h 2183701"/>
              <a:gd name="connsiteX19" fmla="*/ 1226820 w 2444591"/>
              <a:gd name="connsiteY19" fmla="*/ 2121789 h 2183701"/>
              <a:gd name="connsiteX20" fmla="*/ 1556480 w 2444591"/>
              <a:gd name="connsiteY20" fmla="*/ 1922050 h 2183701"/>
              <a:gd name="connsiteX21" fmla="*/ 1600581 w 2444591"/>
              <a:gd name="connsiteY21" fmla="*/ 1903762 h 2183701"/>
              <a:gd name="connsiteX22" fmla="*/ 1828705 w 2444591"/>
              <a:gd name="connsiteY22" fmla="*/ 1980152 h 2183701"/>
              <a:gd name="connsiteX23" fmla="*/ 2191607 w 2444591"/>
              <a:gd name="connsiteY23" fmla="*/ 1636871 h 2183701"/>
              <a:gd name="connsiteX24" fmla="*/ 2103501 w 2444591"/>
              <a:gd name="connsiteY24" fmla="*/ 1412748 h 2183701"/>
              <a:gd name="connsiteX25" fmla="*/ 2444591 w 2444591"/>
              <a:gd name="connsiteY25" fmla="*/ 1070134 h 218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444591" h="2183701">
                <a:moveTo>
                  <a:pt x="2444591" y="1070134"/>
                </a:moveTo>
                <a:cubicBezTo>
                  <a:pt x="2444591" y="895445"/>
                  <a:pt x="2306574" y="751332"/>
                  <a:pt x="2127980" y="729806"/>
                </a:cubicBezTo>
                <a:cubicBezTo>
                  <a:pt x="2168081" y="674561"/>
                  <a:pt x="2191607" y="607790"/>
                  <a:pt x="2191607" y="535686"/>
                </a:cubicBezTo>
                <a:cubicBezTo>
                  <a:pt x="2191607" y="346139"/>
                  <a:pt x="2029111" y="192405"/>
                  <a:pt x="1828705" y="192405"/>
                </a:cubicBezTo>
                <a:cubicBezTo>
                  <a:pt x="1747742" y="192405"/>
                  <a:pt x="1672971" y="217456"/>
                  <a:pt x="1612678" y="259842"/>
                </a:cubicBezTo>
                <a:cubicBezTo>
                  <a:pt x="1573244" y="110585"/>
                  <a:pt x="1430655" y="0"/>
                  <a:pt x="1260634" y="0"/>
                </a:cubicBezTo>
                <a:cubicBezTo>
                  <a:pt x="1090613" y="0"/>
                  <a:pt x="949071" y="109633"/>
                  <a:pt x="908971" y="258032"/>
                </a:cubicBezTo>
                <a:cubicBezTo>
                  <a:pt x="844868" y="203930"/>
                  <a:pt x="760286" y="171069"/>
                  <a:pt x="667607" y="171069"/>
                </a:cubicBezTo>
                <a:cubicBezTo>
                  <a:pt x="467201" y="171069"/>
                  <a:pt x="304705" y="324707"/>
                  <a:pt x="304705" y="514350"/>
                </a:cubicBezTo>
                <a:cubicBezTo>
                  <a:pt x="304705" y="594932"/>
                  <a:pt x="334137" y="668941"/>
                  <a:pt x="383286" y="727424"/>
                </a:cubicBezTo>
                <a:cubicBezTo>
                  <a:pt x="376523" y="727043"/>
                  <a:pt x="369761" y="726853"/>
                  <a:pt x="362998" y="726853"/>
                </a:cubicBezTo>
                <a:cubicBezTo>
                  <a:pt x="162497" y="726853"/>
                  <a:pt x="0" y="880491"/>
                  <a:pt x="0" y="1070134"/>
                </a:cubicBezTo>
                <a:cubicBezTo>
                  <a:pt x="0" y="1259777"/>
                  <a:pt x="162497" y="1413415"/>
                  <a:pt x="362903" y="1413415"/>
                </a:cubicBezTo>
                <a:cubicBezTo>
                  <a:pt x="373190" y="1413415"/>
                  <a:pt x="383286" y="1412939"/>
                  <a:pt x="393383" y="1412081"/>
                </a:cubicBezTo>
                <a:cubicBezTo>
                  <a:pt x="338138" y="1472279"/>
                  <a:pt x="304705" y="1550861"/>
                  <a:pt x="304705" y="1636776"/>
                </a:cubicBezTo>
                <a:cubicBezTo>
                  <a:pt x="304705" y="1826324"/>
                  <a:pt x="467201" y="1980057"/>
                  <a:pt x="667607" y="1980057"/>
                </a:cubicBezTo>
                <a:cubicBezTo>
                  <a:pt x="713994" y="1980057"/>
                  <a:pt x="758381" y="1971770"/>
                  <a:pt x="799148" y="1956721"/>
                </a:cubicBezTo>
                <a:cubicBezTo>
                  <a:pt x="804196" y="2054733"/>
                  <a:pt x="813054" y="2090642"/>
                  <a:pt x="806101" y="2183702"/>
                </a:cubicBezTo>
                <a:cubicBezTo>
                  <a:pt x="886968" y="2136267"/>
                  <a:pt x="911257" y="2067211"/>
                  <a:pt x="932402" y="1979200"/>
                </a:cubicBezTo>
                <a:cubicBezTo>
                  <a:pt x="998315" y="2065592"/>
                  <a:pt x="1105567" y="2121789"/>
                  <a:pt x="1226820" y="2121789"/>
                </a:cubicBezTo>
                <a:cubicBezTo>
                  <a:pt x="1373124" y="2121789"/>
                  <a:pt x="1499045" y="2039874"/>
                  <a:pt x="1556480" y="1922050"/>
                </a:cubicBezTo>
                <a:cubicBezTo>
                  <a:pt x="1571435" y="1916335"/>
                  <a:pt x="1586103" y="1910239"/>
                  <a:pt x="1600581" y="1903762"/>
                </a:cubicBezTo>
                <a:cubicBezTo>
                  <a:pt x="1662875" y="1951482"/>
                  <a:pt x="1742218" y="1980152"/>
                  <a:pt x="1828705" y="1980152"/>
                </a:cubicBezTo>
                <a:cubicBezTo>
                  <a:pt x="2029111" y="1980152"/>
                  <a:pt x="2191607" y="1826514"/>
                  <a:pt x="2191607" y="1636871"/>
                </a:cubicBezTo>
                <a:cubicBezTo>
                  <a:pt x="2191607" y="1551242"/>
                  <a:pt x="2158365" y="1472946"/>
                  <a:pt x="2103501" y="1412748"/>
                </a:cubicBezTo>
                <a:cubicBezTo>
                  <a:pt x="2293715" y="1402080"/>
                  <a:pt x="2444591" y="1252823"/>
                  <a:pt x="2444591" y="1070134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6" name="グラフィックス 14">
            <a:extLst>
              <a:ext uri="{FF2B5EF4-FFF2-40B4-BE49-F238E27FC236}">
                <a16:creationId xmlns:a16="http://schemas.microsoft.com/office/drawing/2014/main" id="{AE901D7B-43E7-A82F-B2E9-741BDF0BD640}"/>
              </a:ext>
            </a:extLst>
          </p:cNvPr>
          <p:cNvSpPr/>
          <p:nvPr/>
        </p:nvSpPr>
        <p:spPr>
          <a:xfrm>
            <a:off x="3995699" y="4547068"/>
            <a:ext cx="3583178" cy="951723"/>
          </a:xfrm>
          <a:custGeom>
            <a:avLst/>
            <a:gdLst>
              <a:gd name="connsiteX0" fmla="*/ 3517868 w 3649217"/>
              <a:gd name="connsiteY0" fmla="*/ 747046 h 969264"/>
              <a:gd name="connsiteX1" fmla="*/ 715423 w 3649217"/>
              <a:gd name="connsiteY1" fmla="*/ 747046 h 969264"/>
              <a:gd name="connsiteX2" fmla="*/ 732377 w 3649217"/>
              <a:gd name="connsiteY2" fmla="*/ 969264 h 969264"/>
              <a:gd name="connsiteX3" fmla="*/ 464249 w 3649217"/>
              <a:gd name="connsiteY3" fmla="*/ 747046 h 969264"/>
              <a:gd name="connsiteX4" fmla="*/ 131255 w 3649217"/>
              <a:gd name="connsiteY4" fmla="*/ 747046 h 969264"/>
              <a:gd name="connsiteX5" fmla="*/ 0 w 3649217"/>
              <a:gd name="connsiteY5" fmla="*/ 615791 h 969264"/>
              <a:gd name="connsiteX6" fmla="*/ 0 w 3649217"/>
              <a:gd name="connsiteY6" fmla="*/ 131255 h 969264"/>
              <a:gd name="connsiteX7" fmla="*/ 131255 w 3649217"/>
              <a:gd name="connsiteY7" fmla="*/ 0 h 969264"/>
              <a:gd name="connsiteX8" fmla="*/ 3517964 w 3649217"/>
              <a:gd name="connsiteY8" fmla="*/ 0 h 969264"/>
              <a:gd name="connsiteX9" fmla="*/ 3649218 w 3649217"/>
              <a:gd name="connsiteY9" fmla="*/ 131255 h 969264"/>
              <a:gd name="connsiteX10" fmla="*/ 3649218 w 3649217"/>
              <a:gd name="connsiteY10" fmla="*/ 615887 h 969264"/>
              <a:gd name="connsiteX11" fmla="*/ 3517964 w 3649217"/>
              <a:gd name="connsiteY11" fmla="*/ 747141 h 96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9217" h="969264">
                <a:moveTo>
                  <a:pt x="3517868" y="747046"/>
                </a:moveTo>
                <a:lnTo>
                  <a:pt x="715423" y="747046"/>
                </a:lnTo>
                <a:cubicBezTo>
                  <a:pt x="715423" y="747046"/>
                  <a:pt x="692849" y="836581"/>
                  <a:pt x="732377" y="969264"/>
                </a:cubicBezTo>
                <a:cubicBezTo>
                  <a:pt x="560261" y="932593"/>
                  <a:pt x="464249" y="747046"/>
                  <a:pt x="464249" y="747046"/>
                </a:cubicBezTo>
                <a:lnTo>
                  <a:pt x="131255" y="747046"/>
                </a:lnTo>
                <a:cubicBezTo>
                  <a:pt x="58769" y="747046"/>
                  <a:pt x="0" y="688277"/>
                  <a:pt x="0" y="615791"/>
                </a:cubicBezTo>
                <a:lnTo>
                  <a:pt x="0" y="131255"/>
                </a:lnTo>
                <a:cubicBezTo>
                  <a:pt x="0" y="58769"/>
                  <a:pt x="58769" y="0"/>
                  <a:pt x="131255" y="0"/>
                </a:cubicBezTo>
                <a:lnTo>
                  <a:pt x="3517964" y="0"/>
                </a:lnTo>
                <a:cubicBezTo>
                  <a:pt x="3590449" y="0"/>
                  <a:pt x="3649218" y="58769"/>
                  <a:pt x="3649218" y="131255"/>
                </a:cubicBezTo>
                <a:lnTo>
                  <a:pt x="3649218" y="615887"/>
                </a:lnTo>
                <a:cubicBezTo>
                  <a:pt x="3649218" y="688372"/>
                  <a:pt x="3590449" y="747141"/>
                  <a:pt x="3517964" y="747141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7" name="グラフィックス 16">
            <a:extLst>
              <a:ext uri="{FF2B5EF4-FFF2-40B4-BE49-F238E27FC236}">
                <a16:creationId xmlns:a16="http://schemas.microsoft.com/office/drawing/2014/main" id="{606F2ECD-A477-FA02-FF74-DFC0F21B4BAD}"/>
              </a:ext>
            </a:extLst>
          </p:cNvPr>
          <p:cNvSpPr/>
          <p:nvPr/>
        </p:nvSpPr>
        <p:spPr>
          <a:xfrm>
            <a:off x="8294688" y="4547068"/>
            <a:ext cx="3583085" cy="957989"/>
          </a:xfrm>
          <a:custGeom>
            <a:avLst/>
            <a:gdLst>
              <a:gd name="connsiteX0" fmla="*/ 3649123 w 3649122"/>
              <a:gd name="connsiteY0" fmla="*/ 747046 h 975645"/>
              <a:gd name="connsiteX1" fmla="*/ 749332 w 3649122"/>
              <a:gd name="connsiteY1" fmla="*/ 747046 h 975645"/>
              <a:gd name="connsiteX2" fmla="*/ 762095 w 3649122"/>
              <a:gd name="connsiteY2" fmla="*/ 975646 h 975645"/>
              <a:gd name="connsiteX3" fmla="*/ 484061 w 3649122"/>
              <a:gd name="connsiteY3" fmla="*/ 747046 h 975645"/>
              <a:gd name="connsiteX4" fmla="*/ 0 w 3649122"/>
              <a:gd name="connsiteY4" fmla="*/ 747046 h 975645"/>
              <a:gd name="connsiteX5" fmla="*/ 0 w 3649122"/>
              <a:gd name="connsiteY5" fmla="*/ 0 h 975645"/>
              <a:gd name="connsiteX6" fmla="*/ 3649123 w 3649122"/>
              <a:gd name="connsiteY6" fmla="*/ 0 h 975645"/>
              <a:gd name="connsiteX7" fmla="*/ 3649123 w 3649122"/>
              <a:gd name="connsiteY7" fmla="*/ 747046 h 975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49122" h="975645">
                <a:moveTo>
                  <a:pt x="3649123" y="747046"/>
                </a:moveTo>
                <a:lnTo>
                  <a:pt x="749332" y="747046"/>
                </a:lnTo>
                <a:cubicBezTo>
                  <a:pt x="721138" y="828199"/>
                  <a:pt x="746570" y="893826"/>
                  <a:pt x="762095" y="975646"/>
                </a:cubicBezTo>
                <a:cubicBezTo>
                  <a:pt x="560261" y="912876"/>
                  <a:pt x="484061" y="747046"/>
                  <a:pt x="484061" y="747046"/>
                </a:cubicBezTo>
                <a:lnTo>
                  <a:pt x="0" y="747046"/>
                </a:lnTo>
                <a:lnTo>
                  <a:pt x="0" y="0"/>
                </a:lnTo>
                <a:lnTo>
                  <a:pt x="3649123" y="0"/>
                </a:lnTo>
                <a:lnTo>
                  <a:pt x="3649123" y="747046"/>
                </a:ln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E9BB1DB2-BABA-7C44-1F6B-3A37DBA5C770}"/>
              </a:ext>
            </a:extLst>
          </p:cNvPr>
          <p:cNvGrpSpPr/>
          <p:nvPr/>
        </p:nvGrpSpPr>
        <p:grpSpPr>
          <a:xfrm>
            <a:off x="3776436" y="2746891"/>
            <a:ext cx="1985980" cy="1401329"/>
            <a:chOff x="5999866" y="3672913"/>
            <a:chExt cx="2189797" cy="1545145"/>
          </a:xfrm>
        </p:grpSpPr>
        <p:sp>
          <p:nvSpPr>
            <p:cNvPr id="64" name="フリーフォーム: 図形 63">
              <a:extLst>
                <a:ext uri="{FF2B5EF4-FFF2-40B4-BE49-F238E27FC236}">
                  <a16:creationId xmlns:a16="http://schemas.microsoft.com/office/drawing/2014/main" id="{3488200D-0608-8ECE-9960-6C0F09F917A5}"/>
                </a:ext>
              </a:extLst>
            </p:cNvPr>
            <p:cNvSpPr/>
            <p:nvPr/>
          </p:nvSpPr>
          <p:spPr>
            <a:xfrm>
              <a:off x="6183603" y="3672913"/>
              <a:ext cx="2006060" cy="1545145"/>
            </a:xfrm>
            <a:custGeom>
              <a:avLst/>
              <a:gdLst>
                <a:gd name="connsiteX0" fmla="*/ 1003078 w 2006060"/>
                <a:gd name="connsiteY0" fmla="*/ 0 h 1545145"/>
                <a:gd name="connsiteX1" fmla="*/ 0 w 2006060"/>
                <a:gd name="connsiteY1" fmla="*/ 772573 h 1545145"/>
                <a:gd name="connsiteX2" fmla="*/ 99631 w 2006060"/>
                <a:gd name="connsiteY2" fmla="*/ 1108710 h 1545145"/>
                <a:gd name="connsiteX3" fmla="*/ 66008 w 2006060"/>
                <a:gd name="connsiteY3" fmla="*/ 1208627 h 1545145"/>
                <a:gd name="connsiteX4" fmla="*/ 232029 w 2006060"/>
                <a:gd name="connsiteY4" fmla="*/ 1374648 h 1545145"/>
                <a:gd name="connsiteX5" fmla="*/ 327946 w 2006060"/>
                <a:gd name="connsiteY5" fmla="*/ 1343978 h 1545145"/>
                <a:gd name="connsiteX6" fmla="*/ 1002982 w 2006060"/>
                <a:gd name="connsiteY6" fmla="*/ 1545146 h 1545145"/>
                <a:gd name="connsiteX7" fmla="*/ 2006060 w 2006060"/>
                <a:gd name="connsiteY7" fmla="*/ 772573 h 1545145"/>
                <a:gd name="connsiteX8" fmla="*/ 1003078 w 2006060"/>
                <a:gd name="connsiteY8" fmla="*/ 0 h 1545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6060" h="1545145">
                  <a:moveTo>
                    <a:pt x="1003078" y="0"/>
                  </a:moveTo>
                  <a:cubicBezTo>
                    <a:pt x="449104" y="0"/>
                    <a:pt x="0" y="345853"/>
                    <a:pt x="0" y="772573"/>
                  </a:cubicBezTo>
                  <a:cubicBezTo>
                    <a:pt x="0" y="893064"/>
                    <a:pt x="35814" y="1007078"/>
                    <a:pt x="99631" y="1108710"/>
                  </a:cubicBezTo>
                  <a:cubicBezTo>
                    <a:pt x="78581" y="1136523"/>
                    <a:pt x="66008" y="1171099"/>
                    <a:pt x="66008" y="1208627"/>
                  </a:cubicBezTo>
                  <a:cubicBezTo>
                    <a:pt x="66008" y="1300353"/>
                    <a:pt x="140303" y="1374648"/>
                    <a:pt x="232029" y="1374648"/>
                  </a:cubicBezTo>
                  <a:cubicBezTo>
                    <a:pt x="267748" y="1374648"/>
                    <a:pt x="300799" y="1363218"/>
                    <a:pt x="327946" y="1343978"/>
                  </a:cubicBezTo>
                  <a:cubicBezTo>
                    <a:pt x="506159" y="1468946"/>
                    <a:pt x="743045" y="1545146"/>
                    <a:pt x="1002982" y="1545146"/>
                  </a:cubicBezTo>
                  <a:cubicBezTo>
                    <a:pt x="1556957" y="1545146"/>
                    <a:pt x="2006060" y="1199293"/>
                    <a:pt x="2006060" y="772573"/>
                  </a:cubicBezTo>
                  <a:cubicBezTo>
                    <a:pt x="2006060" y="345853"/>
                    <a:pt x="1556957" y="0"/>
                    <a:pt x="1003078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5" name="フリーフォーム: 図形 64">
              <a:extLst>
                <a:ext uri="{FF2B5EF4-FFF2-40B4-BE49-F238E27FC236}">
                  <a16:creationId xmlns:a16="http://schemas.microsoft.com/office/drawing/2014/main" id="{24D1139D-91EF-D351-8129-E00B4F577B13}"/>
                </a:ext>
              </a:extLst>
            </p:cNvPr>
            <p:cNvSpPr/>
            <p:nvPr/>
          </p:nvSpPr>
          <p:spPr>
            <a:xfrm>
              <a:off x="6137026" y="5001650"/>
              <a:ext cx="160972" cy="148209"/>
            </a:xfrm>
            <a:custGeom>
              <a:avLst/>
              <a:gdLst>
                <a:gd name="connsiteX0" fmla="*/ 160973 w 160972"/>
                <a:gd name="connsiteY0" fmla="*/ 74104 h 148209"/>
                <a:gd name="connsiteX1" fmla="*/ 80486 w 160972"/>
                <a:gd name="connsiteY1" fmla="*/ 148209 h 148209"/>
                <a:gd name="connsiteX2" fmla="*/ 0 w 160972"/>
                <a:gd name="connsiteY2" fmla="*/ 74104 h 148209"/>
                <a:gd name="connsiteX3" fmla="*/ 80486 w 160972"/>
                <a:gd name="connsiteY3" fmla="*/ 0 h 148209"/>
                <a:gd name="connsiteX4" fmla="*/ 160973 w 160972"/>
                <a:gd name="connsiteY4" fmla="*/ 74104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3" y="74104"/>
                  </a:moveTo>
                  <a:cubicBezTo>
                    <a:pt x="160973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4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3" y="33178"/>
                    <a:pt x="160973" y="7410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796B5B6A-8C86-9ECB-176A-4F90C5D71FC3}"/>
                </a:ext>
              </a:extLst>
            </p:cNvPr>
            <p:cNvSpPr/>
            <p:nvPr/>
          </p:nvSpPr>
          <p:spPr>
            <a:xfrm>
              <a:off x="5999866" y="5127190"/>
              <a:ext cx="98679" cy="90868"/>
            </a:xfrm>
            <a:custGeom>
              <a:avLst/>
              <a:gdLst>
                <a:gd name="connsiteX0" fmla="*/ 98679 w 98679"/>
                <a:gd name="connsiteY0" fmla="*/ 45434 h 90868"/>
                <a:gd name="connsiteX1" fmla="*/ 49340 w 98679"/>
                <a:gd name="connsiteY1" fmla="*/ 90869 h 90868"/>
                <a:gd name="connsiteX2" fmla="*/ 0 w 98679"/>
                <a:gd name="connsiteY2" fmla="*/ 45434 h 90868"/>
                <a:gd name="connsiteX3" fmla="*/ 49340 w 98679"/>
                <a:gd name="connsiteY3" fmla="*/ 0 h 90868"/>
                <a:gd name="connsiteX4" fmla="*/ 98679 w 98679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9" h="90868">
                  <a:moveTo>
                    <a:pt x="98679" y="45434"/>
                  </a:moveTo>
                  <a:cubicBezTo>
                    <a:pt x="98679" y="70527"/>
                    <a:pt x="76589" y="90869"/>
                    <a:pt x="49340" y="90869"/>
                  </a:cubicBezTo>
                  <a:cubicBezTo>
                    <a:pt x="22090" y="90869"/>
                    <a:pt x="0" y="70527"/>
                    <a:pt x="0" y="45434"/>
                  </a:cubicBezTo>
                  <a:cubicBezTo>
                    <a:pt x="0" y="20342"/>
                    <a:pt x="22090" y="0"/>
                    <a:pt x="49340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DF3D48CA-C4A9-9853-EDD3-1ED77BE27301}"/>
              </a:ext>
            </a:extLst>
          </p:cNvPr>
          <p:cNvGrpSpPr/>
          <p:nvPr/>
        </p:nvGrpSpPr>
        <p:grpSpPr>
          <a:xfrm>
            <a:off x="6080729" y="2884398"/>
            <a:ext cx="1632398" cy="1513166"/>
            <a:chOff x="8748213" y="3397471"/>
            <a:chExt cx="1949576" cy="1807177"/>
          </a:xfrm>
        </p:grpSpPr>
        <p:sp>
          <p:nvSpPr>
            <p:cNvPr id="71" name="フリーフォーム: 図形 70">
              <a:extLst>
                <a:ext uri="{FF2B5EF4-FFF2-40B4-BE49-F238E27FC236}">
                  <a16:creationId xmlns:a16="http://schemas.microsoft.com/office/drawing/2014/main" id="{3885684E-11C2-676D-3690-A5AAD1395B47}"/>
                </a:ext>
              </a:extLst>
            </p:cNvPr>
            <p:cNvSpPr/>
            <p:nvPr/>
          </p:nvSpPr>
          <p:spPr>
            <a:xfrm>
              <a:off x="8748213" y="3397471"/>
              <a:ext cx="1949576" cy="1531429"/>
            </a:xfrm>
            <a:custGeom>
              <a:avLst/>
              <a:gdLst>
                <a:gd name="connsiteX0" fmla="*/ 1949577 w 1949576"/>
                <a:gd name="connsiteY0" fmla="*/ 706279 h 1531429"/>
                <a:gd name="connsiteX1" fmla="*/ 974788 w 1949576"/>
                <a:gd name="connsiteY1" fmla="*/ 0 h 1531429"/>
                <a:gd name="connsiteX2" fmla="*/ 0 w 1949576"/>
                <a:gd name="connsiteY2" fmla="*/ 706279 h 1531429"/>
                <a:gd name="connsiteX3" fmla="*/ 812197 w 1949576"/>
                <a:gd name="connsiteY3" fmla="*/ 1402652 h 1531429"/>
                <a:gd name="connsiteX4" fmla="*/ 974788 w 1949576"/>
                <a:gd name="connsiteY4" fmla="*/ 1531430 h 1531429"/>
                <a:gd name="connsiteX5" fmla="*/ 1137380 w 1949576"/>
                <a:gd name="connsiteY5" fmla="*/ 1402652 h 1531429"/>
                <a:gd name="connsiteX6" fmla="*/ 1949577 w 1949576"/>
                <a:gd name="connsiteY6" fmla="*/ 706279 h 1531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576" h="1531429">
                  <a:moveTo>
                    <a:pt x="1949577" y="706279"/>
                  </a:moveTo>
                  <a:cubicBezTo>
                    <a:pt x="1949577" y="316230"/>
                    <a:pt x="1513142" y="0"/>
                    <a:pt x="974788" y="0"/>
                  </a:cubicBezTo>
                  <a:cubicBezTo>
                    <a:pt x="436436" y="0"/>
                    <a:pt x="0" y="316230"/>
                    <a:pt x="0" y="706279"/>
                  </a:cubicBezTo>
                  <a:cubicBezTo>
                    <a:pt x="0" y="1056227"/>
                    <a:pt x="351187" y="1346645"/>
                    <a:pt x="812197" y="1402652"/>
                  </a:cubicBezTo>
                  <a:cubicBezTo>
                    <a:pt x="829532" y="1476470"/>
                    <a:pt x="895731" y="1531430"/>
                    <a:pt x="974788" y="1531430"/>
                  </a:cubicBezTo>
                  <a:cubicBezTo>
                    <a:pt x="1053846" y="1531430"/>
                    <a:pt x="1120045" y="1476375"/>
                    <a:pt x="1137380" y="1402652"/>
                  </a:cubicBezTo>
                  <a:cubicBezTo>
                    <a:pt x="1598295" y="1346549"/>
                    <a:pt x="1949577" y="1056132"/>
                    <a:pt x="1949577" y="706279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1D333633-699A-373E-C250-002D6688A50B}"/>
                </a:ext>
              </a:extLst>
            </p:cNvPr>
            <p:cNvSpPr/>
            <p:nvPr/>
          </p:nvSpPr>
          <p:spPr>
            <a:xfrm>
              <a:off x="9645658" y="4947283"/>
              <a:ext cx="160972" cy="148209"/>
            </a:xfrm>
            <a:custGeom>
              <a:avLst/>
              <a:gdLst>
                <a:gd name="connsiteX0" fmla="*/ 160973 w 160972"/>
                <a:gd name="connsiteY0" fmla="*/ 74105 h 148209"/>
                <a:gd name="connsiteX1" fmla="*/ 80486 w 160972"/>
                <a:gd name="connsiteY1" fmla="*/ 148209 h 148209"/>
                <a:gd name="connsiteX2" fmla="*/ 0 w 160972"/>
                <a:gd name="connsiteY2" fmla="*/ 74105 h 148209"/>
                <a:gd name="connsiteX3" fmla="*/ 80486 w 160972"/>
                <a:gd name="connsiteY3" fmla="*/ 0 h 148209"/>
                <a:gd name="connsiteX4" fmla="*/ 160973 w 160972"/>
                <a:gd name="connsiteY4" fmla="*/ 74105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3" y="74105"/>
                  </a:moveTo>
                  <a:cubicBezTo>
                    <a:pt x="160973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5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3" y="33178"/>
                    <a:pt x="160973" y="7410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3" name="フリーフォーム: 図形 72">
              <a:extLst>
                <a:ext uri="{FF2B5EF4-FFF2-40B4-BE49-F238E27FC236}">
                  <a16:creationId xmlns:a16="http://schemas.microsoft.com/office/drawing/2014/main" id="{BE96F86C-D977-E604-10FF-0096D4A6FCB6}"/>
                </a:ext>
              </a:extLst>
            </p:cNvPr>
            <p:cNvSpPr/>
            <p:nvPr/>
          </p:nvSpPr>
          <p:spPr>
            <a:xfrm>
              <a:off x="9676805" y="5113780"/>
              <a:ext cx="98678" cy="90868"/>
            </a:xfrm>
            <a:custGeom>
              <a:avLst/>
              <a:gdLst>
                <a:gd name="connsiteX0" fmla="*/ 98679 w 98678"/>
                <a:gd name="connsiteY0" fmla="*/ 45434 h 90868"/>
                <a:gd name="connsiteX1" fmla="*/ 49339 w 98678"/>
                <a:gd name="connsiteY1" fmla="*/ 90869 h 90868"/>
                <a:gd name="connsiteX2" fmla="*/ 0 w 98678"/>
                <a:gd name="connsiteY2" fmla="*/ 45434 h 90868"/>
                <a:gd name="connsiteX3" fmla="*/ 49339 w 98678"/>
                <a:gd name="connsiteY3" fmla="*/ 0 h 90868"/>
                <a:gd name="connsiteX4" fmla="*/ 98679 w 98678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8" h="90868">
                  <a:moveTo>
                    <a:pt x="98679" y="45434"/>
                  </a:moveTo>
                  <a:cubicBezTo>
                    <a:pt x="98679" y="70527"/>
                    <a:pt x="76589" y="90869"/>
                    <a:pt x="49339" y="90869"/>
                  </a:cubicBezTo>
                  <a:cubicBezTo>
                    <a:pt x="22090" y="90869"/>
                    <a:pt x="0" y="70527"/>
                    <a:pt x="0" y="45434"/>
                  </a:cubicBezTo>
                  <a:cubicBezTo>
                    <a:pt x="0" y="20342"/>
                    <a:pt x="22090" y="0"/>
                    <a:pt x="49339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80" name="グラフィックス 75">
            <a:extLst>
              <a:ext uri="{FF2B5EF4-FFF2-40B4-BE49-F238E27FC236}">
                <a16:creationId xmlns:a16="http://schemas.microsoft.com/office/drawing/2014/main" id="{DD5BF85B-4721-7CD6-11DE-70C4D72C757E}"/>
              </a:ext>
            </a:extLst>
          </p:cNvPr>
          <p:cNvSpPr/>
          <p:nvPr/>
        </p:nvSpPr>
        <p:spPr>
          <a:xfrm>
            <a:off x="300363" y="2785271"/>
            <a:ext cx="1412081" cy="1468386"/>
          </a:xfrm>
          <a:custGeom>
            <a:avLst/>
            <a:gdLst>
              <a:gd name="connsiteX0" fmla="*/ 1954054 w 1954053"/>
              <a:gd name="connsiteY0" fmla="*/ 1824609 h 2031968"/>
              <a:gd name="connsiteX1" fmla="*/ 498062 w 1954053"/>
              <a:gd name="connsiteY1" fmla="*/ 1824609 h 2031968"/>
              <a:gd name="connsiteX2" fmla="*/ 559308 w 1954053"/>
              <a:gd name="connsiteY2" fmla="*/ 2031968 h 2031968"/>
              <a:gd name="connsiteX3" fmla="*/ 260985 w 1954053"/>
              <a:gd name="connsiteY3" fmla="*/ 1824609 h 2031968"/>
              <a:gd name="connsiteX4" fmla="*/ 0 w 1954053"/>
              <a:gd name="connsiteY4" fmla="*/ 1824609 h 2031968"/>
              <a:gd name="connsiteX5" fmla="*/ 0 w 1954053"/>
              <a:gd name="connsiteY5" fmla="*/ 0 h 2031968"/>
              <a:gd name="connsiteX6" fmla="*/ 1954054 w 1954053"/>
              <a:gd name="connsiteY6" fmla="*/ 0 h 2031968"/>
              <a:gd name="connsiteX7" fmla="*/ 1954054 w 1954053"/>
              <a:gd name="connsiteY7" fmla="*/ 1824609 h 2031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4053" h="2031968">
                <a:moveTo>
                  <a:pt x="1954054" y="1824609"/>
                </a:moveTo>
                <a:cubicBezTo>
                  <a:pt x="1954054" y="1824609"/>
                  <a:pt x="536067" y="1825943"/>
                  <a:pt x="498062" y="1824609"/>
                </a:cubicBezTo>
                <a:cubicBezTo>
                  <a:pt x="496919" y="1892808"/>
                  <a:pt x="529685" y="1971389"/>
                  <a:pt x="559308" y="2031968"/>
                </a:cubicBezTo>
                <a:cubicBezTo>
                  <a:pt x="386620" y="1999488"/>
                  <a:pt x="260985" y="1824609"/>
                  <a:pt x="260985" y="1824609"/>
                </a:cubicBezTo>
                <a:lnTo>
                  <a:pt x="0" y="1824609"/>
                </a:lnTo>
                <a:cubicBezTo>
                  <a:pt x="0" y="1824609"/>
                  <a:pt x="0" y="0"/>
                  <a:pt x="0" y="0"/>
                </a:cubicBezTo>
                <a:lnTo>
                  <a:pt x="1954054" y="0"/>
                </a:lnTo>
                <a:cubicBezTo>
                  <a:pt x="1954054" y="0"/>
                  <a:pt x="1954054" y="1824609"/>
                  <a:pt x="1954054" y="1824609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9" name="グラフィックス 77">
            <a:extLst>
              <a:ext uri="{FF2B5EF4-FFF2-40B4-BE49-F238E27FC236}">
                <a16:creationId xmlns:a16="http://schemas.microsoft.com/office/drawing/2014/main" id="{949000E2-08E3-1BBA-CF73-EFFC5334D9E0}"/>
              </a:ext>
            </a:extLst>
          </p:cNvPr>
          <p:cNvSpPr/>
          <p:nvPr/>
        </p:nvSpPr>
        <p:spPr>
          <a:xfrm>
            <a:off x="248190" y="1011057"/>
            <a:ext cx="1412081" cy="1454658"/>
          </a:xfrm>
          <a:custGeom>
            <a:avLst/>
            <a:gdLst>
              <a:gd name="connsiteX0" fmla="*/ 1412081 w 1412081"/>
              <a:gd name="connsiteY0" fmla="*/ 1318451 h 1454658"/>
              <a:gd name="connsiteX1" fmla="*/ 825341 w 1412081"/>
              <a:gd name="connsiteY1" fmla="*/ 1318451 h 1454658"/>
              <a:gd name="connsiteX2" fmla="*/ 705993 w 1412081"/>
              <a:gd name="connsiteY2" fmla="*/ 1454658 h 1454658"/>
              <a:gd name="connsiteX3" fmla="*/ 592836 w 1412081"/>
              <a:gd name="connsiteY3" fmla="*/ 1318451 h 1454658"/>
              <a:gd name="connsiteX4" fmla="*/ 0 w 1412081"/>
              <a:gd name="connsiteY4" fmla="*/ 1318451 h 1454658"/>
              <a:gd name="connsiteX5" fmla="*/ 0 w 1412081"/>
              <a:gd name="connsiteY5" fmla="*/ 0 h 1454658"/>
              <a:gd name="connsiteX6" fmla="*/ 1412081 w 1412081"/>
              <a:gd name="connsiteY6" fmla="*/ 0 h 1454658"/>
              <a:gd name="connsiteX7" fmla="*/ 1412081 w 1412081"/>
              <a:gd name="connsiteY7" fmla="*/ 1318451 h 145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12081" h="1454658">
                <a:moveTo>
                  <a:pt x="1412081" y="1318451"/>
                </a:moveTo>
                <a:lnTo>
                  <a:pt x="825341" y="1318451"/>
                </a:lnTo>
                <a:lnTo>
                  <a:pt x="705993" y="1454658"/>
                </a:lnTo>
                <a:lnTo>
                  <a:pt x="592836" y="1318451"/>
                </a:lnTo>
                <a:lnTo>
                  <a:pt x="0" y="1318451"/>
                </a:lnTo>
                <a:lnTo>
                  <a:pt x="0" y="0"/>
                </a:lnTo>
                <a:lnTo>
                  <a:pt x="1412081" y="0"/>
                </a:lnTo>
                <a:lnTo>
                  <a:pt x="1412081" y="1318451"/>
                </a:ln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5061DA13-DF0F-EF7D-31FC-4FD79CB22B55}"/>
              </a:ext>
            </a:extLst>
          </p:cNvPr>
          <p:cNvGrpSpPr/>
          <p:nvPr/>
        </p:nvGrpSpPr>
        <p:grpSpPr>
          <a:xfrm>
            <a:off x="248190" y="5564298"/>
            <a:ext cx="3326730" cy="1108286"/>
            <a:chOff x="130922" y="5735946"/>
            <a:chExt cx="3388042" cy="1128712"/>
          </a:xfrm>
        </p:grpSpPr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7A115D81-6C38-74D2-97F5-F743408605FA}"/>
                </a:ext>
              </a:extLst>
            </p:cNvPr>
            <p:cNvSpPr/>
            <p:nvPr/>
          </p:nvSpPr>
          <p:spPr>
            <a:xfrm>
              <a:off x="630508" y="6632058"/>
              <a:ext cx="160972" cy="148209"/>
            </a:xfrm>
            <a:custGeom>
              <a:avLst/>
              <a:gdLst>
                <a:gd name="connsiteX0" fmla="*/ 160972 w 160972"/>
                <a:gd name="connsiteY0" fmla="*/ 74105 h 148209"/>
                <a:gd name="connsiteX1" fmla="*/ 80486 w 160972"/>
                <a:gd name="connsiteY1" fmla="*/ 148209 h 148209"/>
                <a:gd name="connsiteX2" fmla="*/ 0 w 160972"/>
                <a:gd name="connsiteY2" fmla="*/ 74105 h 148209"/>
                <a:gd name="connsiteX3" fmla="*/ 80486 w 160972"/>
                <a:gd name="connsiteY3" fmla="*/ 0 h 148209"/>
                <a:gd name="connsiteX4" fmla="*/ 160972 w 160972"/>
                <a:gd name="connsiteY4" fmla="*/ 74105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2" y="74105"/>
                  </a:moveTo>
                  <a:cubicBezTo>
                    <a:pt x="160972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5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2" y="33178"/>
                    <a:pt x="160972" y="7410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B98DC553-6F5F-EDC3-5C75-DAC4A46F698A}"/>
                </a:ext>
              </a:extLst>
            </p:cNvPr>
            <p:cNvSpPr/>
            <p:nvPr/>
          </p:nvSpPr>
          <p:spPr>
            <a:xfrm>
              <a:off x="849107" y="6773790"/>
              <a:ext cx="98678" cy="90868"/>
            </a:xfrm>
            <a:custGeom>
              <a:avLst/>
              <a:gdLst>
                <a:gd name="connsiteX0" fmla="*/ 98679 w 98678"/>
                <a:gd name="connsiteY0" fmla="*/ 45434 h 90868"/>
                <a:gd name="connsiteX1" fmla="*/ 49340 w 98678"/>
                <a:gd name="connsiteY1" fmla="*/ 90869 h 90868"/>
                <a:gd name="connsiteX2" fmla="*/ 0 w 98678"/>
                <a:gd name="connsiteY2" fmla="*/ 45434 h 90868"/>
                <a:gd name="connsiteX3" fmla="*/ 49340 w 98678"/>
                <a:gd name="connsiteY3" fmla="*/ 0 h 90868"/>
                <a:gd name="connsiteX4" fmla="*/ 98679 w 98678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8" h="90868">
                  <a:moveTo>
                    <a:pt x="98679" y="45434"/>
                  </a:moveTo>
                  <a:cubicBezTo>
                    <a:pt x="98679" y="70527"/>
                    <a:pt x="76589" y="90869"/>
                    <a:pt x="49340" y="90869"/>
                  </a:cubicBezTo>
                  <a:cubicBezTo>
                    <a:pt x="22090" y="90869"/>
                    <a:pt x="0" y="70527"/>
                    <a:pt x="0" y="45434"/>
                  </a:cubicBezTo>
                  <a:cubicBezTo>
                    <a:pt x="0" y="20342"/>
                    <a:pt x="22090" y="0"/>
                    <a:pt x="49340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6" name="フリーフォーム: 図形 85">
              <a:extLst>
                <a:ext uri="{FF2B5EF4-FFF2-40B4-BE49-F238E27FC236}">
                  <a16:creationId xmlns:a16="http://schemas.microsoft.com/office/drawing/2014/main" id="{B4248201-D4B7-909D-2E27-146990A0DBA9}"/>
                </a:ext>
              </a:extLst>
            </p:cNvPr>
            <p:cNvSpPr/>
            <p:nvPr/>
          </p:nvSpPr>
          <p:spPr>
            <a:xfrm>
              <a:off x="130922" y="5735946"/>
              <a:ext cx="3388042" cy="895540"/>
            </a:xfrm>
            <a:custGeom>
              <a:avLst/>
              <a:gdLst>
                <a:gd name="connsiteX0" fmla="*/ 2959513 w 3388042"/>
                <a:gd name="connsiteY0" fmla="*/ 3143 h 895540"/>
                <a:gd name="connsiteX1" fmla="*/ 2706529 w 3388042"/>
                <a:gd name="connsiteY1" fmla="*/ 79248 h 895540"/>
                <a:gd name="connsiteX2" fmla="*/ 2453545 w 3388042"/>
                <a:gd name="connsiteY2" fmla="*/ 3143 h 895540"/>
                <a:gd name="connsiteX3" fmla="*/ 2200561 w 3388042"/>
                <a:gd name="connsiteY3" fmla="*/ 79248 h 895540"/>
                <a:gd name="connsiteX4" fmla="*/ 1947577 w 3388042"/>
                <a:gd name="connsiteY4" fmla="*/ 3143 h 895540"/>
                <a:gd name="connsiteX5" fmla="*/ 1694593 w 3388042"/>
                <a:gd name="connsiteY5" fmla="*/ 79248 h 895540"/>
                <a:gd name="connsiteX6" fmla="*/ 1441609 w 3388042"/>
                <a:gd name="connsiteY6" fmla="*/ 3143 h 895540"/>
                <a:gd name="connsiteX7" fmla="*/ 1188625 w 3388042"/>
                <a:gd name="connsiteY7" fmla="*/ 79248 h 895540"/>
                <a:gd name="connsiteX8" fmla="*/ 935546 w 3388042"/>
                <a:gd name="connsiteY8" fmla="*/ 3143 h 895540"/>
                <a:gd name="connsiteX9" fmla="*/ 684467 w 3388042"/>
                <a:gd name="connsiteY9" fmla="*/ 78010 h 895540"/>
                <a:gd name="connsiteX10" fmla="*/ 428625 w 3388042"/>
                <a:gd name="connsiteY10" fmla="*/ 0 h 895540"/>
                <a:gd name="connsiteX11" fmla="*/ 0 w 3388042"/>
                <a:gd name="connsiteY11" fmla="*/ 394716 h 895540"/>
                <a:gd name="connsiteX12" fmla="*/ 233267 w 3388042"/>
                <a:gd name="connsiteY12" fmla="*/ 745998 h 895540"/>
                <a:gd name="connsiteX13" fmla="*/ 406432 w 3388042"/>
                <a:gd name="connsiteY13" fmla="*/ 895540 h 895540"/>
                <a:gd name="connsiteX14" fmla="*/ 576358 w 3388042"/>
                <a:gd name="connsiteY14" fmla="*/ 768668 h 895540"/>
                <a:gd name="connsiteX15" fmla="*/ 682562 w 3388042"/>
                <a:gd name="connsiteY15" fmla="*/ 716375 h 895540"/>
                <a:gd name="connsiteX16" fmla="*/ 935546 w 3388042"/>
                <a:gd name="connsiteY16" fmla="*/ 792480 h 895540"/>
                <a:gd name="connsiteX17" fmla="*/ 1188530 w 3388042"/>
                <a:gd name="connsiteY17" fmla="*/ 716375 h 895540"/>
                <a:gd name="connsiteX18" fmla="*/ 1441514 w 3388042"/>
                <a:gd name="connsiteY18" fmla="*/ 792480 h 895540"/>
                <a:gd name="connsiteX19" fmla="*/ 1694498 w 3388042"/>
                <a:gd name="connsiteY19" fmla="*/ 716375 h 895540"/>
                <a:gd name="connsiteX20" fmla="*/ 1947482 w 3388042"/>
                <a:gd name="connsiteY20" fmla="*/ 792480 h 895540"/>
                <a:gd name="connsiteX21" fmla="*/ 2200466 w 3388042"/>
                <a:gd name="connsiteY21" fmla="*/ 716375 h 895540"/>
                <a:gd name="connsiteX22" fmla="*/ 2453449 w 3388042"/>
                <a:gd name="connsiteY22" fmla="*/ 792480 h 895540"/>
                <a:gd name="connsiteX23" fmla="*/ 2706434 w 3388042"/>
                <a:gd name="connsiteY23" fmla="*/ 716375 h 895540"/>
                <a:gd name="connsiteX24" fmla="*/ 2959418 w 3388042"/>
                <a:gd name="connsiteY24" fmla="*/ 792480 h 895540"/>
                <a:gd name="connsiteX25" fmla="*/ 3388043 w 3388042"/>
                <a:gd name="connsiteY25" fmla="*/ 397764 h 895540"/>
                <a:gd name="connsiteX26" fmla="*/ 2959513 w 3388042"/>
                <a:gd name="connsiteY26" fmla="*/ 3143 h 895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88042" h="895540">
                  <a:moveTo>
                    <a:pt x="2959513" y="3143"/>
                  </a:moveTo>
                  <a:cubicBezTo>
                    <a:pt x="2864834" y="3143"/>
                    <a:pt x="2777395" y="31433"/>
                    <a:pt x="2706529" y="79248"/>
                  </a:cubicBezTo>
                  <a:cubicBezTo>
                    <a:pt x="2635568" y="31433"/>
                    <a:pt x="2548223" y="3143"/>
                    <a:pt x="2453545" y="3143"/>
                  </a:cubicBezTo>
                  <a:cubicBezTo>
                    <a:pt x="2358866" y="3143"/>
                    <a:pt x="2271427" y="31433"/>
                    <a:pt x="2200561" y="79248"/>
                  </a:cubicBezTo>
                  <a:cubicBezTo>
                    <a:pt x="2129600" y="31433"/>
                    <a:pt x="2042255" y="3143"/>
                    <a:pt x="1947577" y="3143"/>
                  </a:cubicBezTo>
                  <a:cubicBezTo>
                    <a:pt x="1852898" y="3143"/>
                    <a:pt x="1765459" y="31433"/>
                    <a:pt x="1694593" y="79248"/>
                  </a:cubicBezTo>
                  <a:cubicBezTo>
                    <a:pt x="1623632" y="31433"/>
                    <a:pt x="1536287" y="3143"/>
                    <a:pt x="1441609" y="3143"/>
                  </a:cubicBezTo>
                  <a:cubicBezTo>
                    <a:pt x="1346930" y="3143"/>
                    <a:pt x="1259491" y="31433"/>
                    <a:pt x="1188625" y="79248"/>
                  </a:cubicBezTo>
                  <a:cubicBezTo>
                    <a:pt x="1117664" y="31433"/>
                    <a:pt x="1030224" y="3143"/>
                    <a:pt x="935546" y="3143"/>
                  </a:cubicBezTo>
                  <a:cubicBezTo>
                    <a:pt x="840867" y="3143"/>
                    <a:pt x="755047" y="30956"/>
                    <a:pt x="684467" y="78010"/>
                  </a:cubicBezTo>
                  <a:cubicBezTo>
                    <a:pt x="613029" y="29051"/>
                    <a:pt x="524542" y="0"/>
                    <a:pt x="428625" y="0"/>
                  </a:cubicBezTo>
                  <a:cubicBezTo>
                    <a:pt x="191929" y="0"/>
                    <a:pt x="0" y="176689"/>
                    <a:pt x="0" y="394716"/>
                  </a:cubicBezTo>
                  <a:cubicBezTo>
                    <a:pt x="0" y="547878"/>
                    <a:pt x="94774" y="680657"/>
                    <a:pt x="233267" y="745998"/>
                  </a:cubicBezTo>
                  <a:cubicBezTo>
                    <a:pt x="239078" y="829437"/>
                    <a:pt x="314325" y="895540"/>
                    <a:pt x="406432" y="895540"/>
                  </a:cubicBezTo>
                  <a:cubicBezTo>
                    <a:pt x="490061" y="895540"/>
                    <a:pt x="559880" y="841153"/>
                    <a:pt x="576358" y="768668"/>
                  </a:cubicBezTo>
                  <a:cubicBezTo>
                    <a:pt x="614553" y="755809"/>
                    <a:pt x="650272" y="738188"/>
                    <a:pt x="682562" y="716375"/>
                  </a:cubicBezTo>
                  <a:cubicBezTo>
                    <a:pt x="753523" y="764191"/>
                    <a:pt x="840867" y="792480"/>
                    <a:pt x="935546" y="792480"/>
                  </a:cubicBezTo>
                  <a:cubicBezTo>
                    <a:pt x="1030224" y="792480"/>
                    <a:pt x="1117664" y="764191"/>
                    <a:pt x="1188530" y="716375"/>
                  </a:cubicBezTo>
                  <a:cubicBezTo>
                    <a:pt x="1259491" y="764191"/>
                    <a:pt x="1346835" y="792480"/>
                    <a:pt x="1441514" y="792480"/>
                  </a:cubicBezTo>
                  <a:cubicBezTo>
                    <a:pt x="1536192" y="792480"/>
                    <a:pt x="1623632" y="764191"/>
                    <a:pt x="1694498" y="716375"/>
                  </a:cubicBezTo>
                  <a:cubicBezTo>
                    <a:pt x="1765459" y="764191"/>
                    <a:pt x="1852803" y="792480"/>
                    <a:pt x="1947482" y="792480"/>
                  </a:cubicBezTo>
                  <a:cubicBezTo>
                    <a:pt x="2042160" y="792480"/>
                    <a:pt x="2129600" y="764191"/>
                    <a:pt x="2200466" y="716375"/>
                  </a:cubicBezTo>
                  <a:cubicBezTo>
                    <a:pt x="2271427" y="764191"/>
                    <a:pt x="2358771" y="792480"/>
                    <a:pt x="2453449" y="792480"/>
                  </a:cubicBezTo>
                  <a:cubicBezTo>
                    <a:pt x="2548128" y="792480"/>
                    <a:pt x="2635568" y="764191"/>
                    <a:pt x="2706434" y="716375"/>
                  </a:cubicBezTo>
                  <a:cubicBezTo>
                    <a:pt x="2777395" y="764191"/>
                    <a:pt x="2864739" y="792480"/>
                    <a:pt x="2959418" y="792480"/>
                  </a:cubicBezTo>
                  <a:cubicBezTo>
                    <a:pt x="3196114" y="792480"/>
                    <a:pt x="3388043" y="615791"/>
                    <a:pt x="3388043" y="397764"/>
                  </a:cubicBezTo>
                  <a:cubicBezTo>
                    <a:pt x="3388043" y="179737"/>
                    <a:pt x="3196209" y="3143"/>
                    <a:pt x="2959513" y="3143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DD711D7-5521-3269-E0DB-E1B99306D1A3}"/>
              </a:ext>
            </a:extLst>
          </p:cNvPr>
          <p:cNvGrpSpPr/>
          <p:nvPr/>
        </p:nvGrpSpPr>
        <p:grpSpPr>
          <a:xfrm>
            <a:off x="4038859" y="5564298"/>
            <a:ext cx="3583085" cy="1063393"/>
            <a:chOff x="4103592" y="6080431"/>
            <a:chExt cx="3649122" cy="1082992"/>
          </a:xfrm>
        </p:grpSpPr>
        <p:sp>
          <p:nvSpPr>
            <p:cNvPr id="100" name="フリーフォーム: 図形 99">
              <a:extLst>
                <a:ext uri="{FF2B5EF4-FFF2-40B4-BE49-F238E27FC236}">
                  <a16:creationId xmlns:a16="http://schemas.microsoft.com/office/drawing/2014/main" id="{2AD9C513-6264-FFCE-7152-3C12D05CFD4F}"/>
                </a:ext>
              </a:extLst>
            </p:cNvPr>
            <p:cNvSpPr/>
            <p:nvPr/>
          </p:nvSpPr>
          <p:spPr>
            <a:xfrm>
              <a:off x="4615656" y="6930918"/>
              <a:ext cx="160972" cy="148209"/>
            </a:xfrm>
            <a:custGeom>
              <a:avLst/>
              <a:gdLst>
                <a:gd name="connsiteX0" fmla="*/ 160973 w 160972"/>
                <a:gd name="connsiteY0" fmla="*/ 74105 h 148209"/>
                <a:gd name="connsiteX1" fmla="*/ 80486 w 160972"/>
                <a:gd name="connsiteY1" fmla="*/ 148209 h 148209"/>
                <a:gd name="connsiteX2" fmla="*/ 0 w 160972"/>
                <a:gd name="connsiteY2" fmla="*/ 74105 h 148209"/>
                <a:gd name="connsiteX3" fmla="*/ 80486 w 160972"/>
                <a:gd name="connsiteY3" fmla="*/ 0 h 148209"/>
                <a:gd name="connsiteX4" fmla="*/ 160973 w 160972"/>
                <a:gd name="connsiteY4" fmla="*/ 74105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3" y="74105"/>
                  </a:moveTo>
                  <a:cubicBezTo>
                    <a:pt x="160973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5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3" y="33178"/>
                    <a:pt x="160973" y="7410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101" name="フリーフォーム: 図形 100">
              <a:extLst>
                <a:ext uri="{FF2B5EF4-FFF2-40B4-BE49-F238E27FC236}">
                  <a16:creationId xmlns:a16="http://schemas.microsoft.com/office/drawing/2014/main" id="{6CB91BCA-029B-1052-0E4B-8E40F2FB1267}"/>
                </a:ext>
              </a:extLst>
            </p:cNvPr>
            <p:cNvSpPr/>
            <p:nvPr/>
          </p:nvSpPr>
          <p:spPr>
            <a:xfrm>
              <a:off x="4834159" y="7072555"/>
              <a:ext cx="98679" cy="90868"/>
            </a:xfrm>
            <a:custGeom>
              <a:avLst/>
              <a:gdLst>
                <a:gd name="connsiteX0" fmla="*/ 98679 w 98679"/>
                <a:gd name="connsiteY0" fmla="*/ 45434 h 90868"/>
                <a:gd name="connsiteX1" fmla="*/ 49339 w 98679"/>
                <a:gd name="connsiteY1" fmla="*/ 90868 h 90868"/>
                <a:gd name="connsiteX2" fmla="*/ 0 w 98679"/>
                <a:gd name="connsiteY2" fmla="*/ 45434 h 90868"/>
                <a:gd name="connsiteX3" fmla="*/ 49339 w 98679"/>
                <a:gd name="connsiteY3" fmla="*/ 0 h 90868"/>
                <a:gd name="connsiteX4" fmla="*/ 98679 w 98679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9" h="90868">
                  <a:moveTo>
                    <a:pt x="98679" y="45434"/>
                  </a:moveTo>
                  <a:cubicBezTo>
                    <a:pt x="98679" y="70527"/>
                    <a:pt x="76589" y="90868"/>
                    <a:pt x="49339" y="90868"/>
                  </a:cubicBezTo>
                  <a:cubicBezTo>
                    <a:pt x="22090" y="90868"/>
                    <a:pt x="0" y="70527"/>
                    <a:pt x="0" y="45434"/>
                  </a:cubicBezTo>
                  <a:cubicBezTo>
                    <a:pt x="0" y="20342"/>
                    <a:pt x="22090" y="0"/>
                    <a:pt x="49339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02" name="フリーフォーム: 図形 101">
              <a:extLst>
                <a:ext uri="{FF2B5EF4-FFF2-40B4-BE49-F238E27FC236}">
                  <a16:creationId xmlns:a16="http://schemas.microsoft.com/office/drawing/2014/main" id="{26FBA14B-4866-E9C8-DF31-1828F01A71B6}"/>
                </a:ext>
              </a:extLst>
            </p:cNvPr>
            <p:cNvSpPr/>
            <p:nvPr/>
          </p:nvSpPr>
          <p:spPr>
            <a:xfrm>
              <a:off x="4103592" y="6080431"/>
              <a:ext cx="3649122" cy="850010"/>
            </a:xfrm>
            <a:custGeom>
              <a:avLst/>
              <a:gdLst>
                <a:gd name="connsiteX0" fmla="*/ 3517868 w 3649122"/>
                <a:gd name="connsiteY0" fmla="*/ 0 h 850010"/>
                <a:gd name="connsiteX1" fmla="*/ 131255 w 3649122"/>
                <a:gd name="connsiteY1" fmla="*/ 0 h 850010"/>
                <a:gd name="connsiteX2" fmla="*/ 0 w 3649122"/>
                <a:gd name="connsiteY2" fmla="*/ 131255 h 850010"/>
                <a:gd name="connsiteX3" fmla="*/ 0 w 3649122"/>
                <a:gd name="connsiteY3" fmla="*/ 615887 h 850010"/>
                <a:gd name="connsiteX4" fmla="*/ 131255 w 3649122"/>
                <a:gd name="connsiteY4" fmla="*/ 747141 h 850010"/>
                <a:gd name="connsiteX5" fmla="*/ 256699 w 3649122"/>
                <a:gd name="connsiteY5" fmla="*/ 747141 h 850010"/>
                <a:gd name="connsiteX6" fmla="*/ 418814 w 3649122"/>
                <a:gd name="connsiteY6" fmla="*/ 850011 h 850010"/>
                <a:gd name="connsiteX7" fmla="*/ 580930 w 3649122"/>
                <a:gd name="connsiteY7" fmla="*/ 747141 h 850010"/>
                <a:gd name="connsiteX8" fmla="*/ 3517868 w 3649122"/>
                <a:gd name="connsiteY8" fmla="*/ 747141 h 850010"/>
                <a:gd name="connsiteX9" fmla="*/ 3649123 w 3649122"/>
                <a:gd name="connsiteY9" fmla="*/ 615887 h 850010"/>
                <a:gd name="connsiteX10" fmla="*/ 3649123 w 3649122"/>
                <a:gd name="connsiteY10" fmla="*/ 131255 h 850010"/>
                <a:gd name="connsiteX11" fmla="*/ 3517868 w 3649122"/>
                <a:gd name="connsiteY11" fmla="*/ 0 h 85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9122" h="850010">
                  <a:moveTo>
                    <a:pt x="3517868" y="0"/>
                  </a:moveTo>
                  <a:lnTo>
                    <a:pt x="131255" y="0"/>
                  </a:lnTo>
                  <a:cubicBezTo>
                    <a:pt x="58769" y="0"/>
                    <a:pt x="0" y="58769"/>
                    <a:pt x="0" y="131255"/>
                  </a:cubicBezTo>
                  <a:lnTo>
                    <a:pt x="0" y="615887"/>
                  </a:lnTo>
                  <a:cubicBezTo>
                    <a:pt x="0" y="688372"/>
                    <a:pt x="58769" y="747141"/>
                    <a:pt x="131255" y="747141"/>
                  </a:cubicBezTo>
                  <a:lnTo>
                    <a:pt x="256699" y="747141"/>
                  </a:lnTo>
                  <a:cubicBezTo>
                    <a:pt x="281750" y="807244"/>
                    <a:pt x="344805" y="850011"/>
                    <a:pt x="418814" y="850011"/>
                  </a:cubicBezTo>
                  <a:cubicBezTo>
                    <a:pt x="492824" y="850011"/>
                    <a:pt x="555879" y="807244"/>
                    <a:pt x="580930" y="747141"/>
                  </a:cubicBezTo>
                  <a:lnTo>
                    <a:pt x="3517868" y="747141"/>
                  </a:lnTo>
                  <a:cubicBezTo>
                    <a:pt x="3590354" y="747141"/>
                    <a:pt x="3649123" y="688372"/>
                    <a:pt x="3649123" y="615887"/>
                  </a:cubicBezTo>
                  <a:lnTo>
                    <a:pt x="3649123" y="131255"/>
                  </a:lnTo>
                  <a:cubicBezTo>
                    <a:pt x="3649123" y="58769"/>
                    <a:pt x="3590354" y="0"/>
                    <a:pt x="3517868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817B73E1-0F6D-F287-A8A3-675E4BB60F15}"/>
              </a:ext>
            </a:extLst>
          </p:cNvPr>
          <p:cNvGrpSpPr/>
          <p:nvPr/>
        </p:nvGrpSpPr>
        <p:grpSpPr>
          <a:xfrm>
            <a:off x="8294688" y="5564298"/>
            <a:ext cx="3583085" cy="1085185"/>
            <a:chOff x="8102641" y="5930739"/>
            <a:chExt cx="3649122" cy="1105185"/>
          </a:xfrm>
        </p:grpSpPr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D8F6AE68-0E05-7009-766D-6EB68E338EFD}"/>
                </a:ext>
              </a:extLst>
            </p:cNvPr>
            <p:cNvSpPr/>
            <p:nvPr/>
          </p:nvSpPr>
          <p:spPr>
            <a:xfrm>
              <a:off x="8102641" y="5930739"/>
              <a:ext cx="3649122" cy="872013"/>
            </a:xfrm>
            <a:custGeom>
              <a:avLst/>
              <a:gdLst>
                <a:gd name="connsiteX0" fmla="*/ 0 w 3649122"/>
                <a:gd name="connsiteY0" fmla="*/ 0 h 872013"/>
                <a:gd name="connsiteX1" fmla="*/ 0 w 3649122"/>
                <a:gd name="connsiteY1" fmla="*/ 747046 h 872013"/>
                <a:gd name="connsiteX2" fmla="*/ 224219 w 3649122"/>
                <a:gd name="connsiteY2" fmla="*/ 747046 h 872013"/>
                <a:gd name="connsiteX3" fmla="*/ 393668 w 3649122"/>
                <a:gd name="connsiteY3" fmla="*/ 872014 h 872013"/>
                <a:gd name="connsiteX4" fmla="*/ 563118 w 3649122"/>
                <a:gd name="connsiteY4" fmla="*/ 747046 h 872013"/>
                <a:gd name="connsiteX5" fmla="*/ 3649123 w 3649122"/>
                <a:gd name="connsiteY5" fmla="*/ 747046 h 872013"/>
                <a:gd name="connsiteX6" fmla="*/ 3649123 w 3649122"/>
                <a:gd name="connsiteY6" fmla="*/ 0 h 872013"/>
                <a:gd name="connsiteX7" fmla="*/ 0 w 3649122"/>
                <a:gd name="connsiteY7" fmla="*/ 0 h 872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49122" h="872013">
                  <a:moveTo>
                    <a:pt x="0" y="0"/>
                  </a:moveTo>
                  <a:lnTo>
                    <a:pt x="0" y="747046"/>
                  </a:lnTo>
                  <a:lnTo>
                    <a:pt x="224219" y="747046"/>
                  </a:lnTo>
                  <a:cubicBezTo>
                    <a:pt x="241554" y="818579"/>
                    <a:pt x="310801" y="872014"/>
                    <a:pt x="393668" y="872014"/>
                  </a:cubicBezTo>
                  <a:cubicBezTo>
                    <a:pt x="476536" y="872014"/>
                    <a:pt x="545783" y="818579"/>
                    <a:pt x="563118" y="747046"/>
                  </a:cubicBezTo>
                  <a:lnTo>
                    <a:pt x="3649123" y="747046"/>
                  </a:lnTo>
                  <a:lnTo>
                    <a:pt x="36491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7" name="フリーフォーム: 図形 96">
              <a:extLst>
                <a:ext uri="{FF2B5EF4-FFF2-40B4-BE49-F238E27FC236}">
                  <a16:creationId xmlns:a16="http://schemas.microsoft.com/office/drawing/2014/main" id="{4F78B3BA-A2A5-8C0D-6DB3-37880B38DD63}"/>
                </a:ext>
              </a:extLst>
            </p:cNvPr>
            <p:cNvSpPr/>
            <p:nvPr/>
          </p:nvSpPr>
          <p:spPr>
            <a:xfrm>
              <a:off x="8589559" y="6803419"/>
              <a:ext cx="160972" cy="148209"/>
            </a:xfrm>
            <a:custGeom>
              <a:avLst/>
              <a:gdLst>
                <a:gd name="connsiteX0" fmla="*/ 160972 w 160972"/>
                <a:gd name="connsiteY0" fmla="*/ 74105 h 148209"/>
                <a:gd name="connsiteX1" fmla="*/ 80486 w 160972"/>
                <a:gd name="connsiteY1" fmla="*/ 148209 h 148209"/>
                <a:gd name="connsiteX2" fmla="*/ 0 w 160972"/>
                <a:gd name="connsiteY2" fmla="*/ 74105 h 148209"/>
                <a:gd name="connsiteX3" fmla="*/ 80486 w 160972"/>
                <a:gd name="connsiteY3" fmla="*/ 0 h 148209"/>
                <a:gd name="connsiteX4" fmla="*/ 160972 w 160972"/>
                <a:gd name="connsiteY4" fmla="*/ 74105 h 14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972" h="148209">
                  <a:moveTo>
                    <a:pt x="160972" y="74105"/>
                  </a:moveTo>
                  <a:cubicBezTo>
                    <a:pt x="160972" y="115031"/>
                    <a:pt x="124938" y="148209"/>
                    <a:pt x="80486" y="148209"/>
                  </a:cubicBezTo>
                  <a:cubicBezTo>
                    <a:pt x="36035" y="148209"/>
                    <a:pt x="0" y="115031"/>
                    <a:pt x="0" y="74105"/>
                  </a:cubicBezTo>
                  <a:cubicBezTo>
                    <a:pt x="0" y="33178"/>
                    <a:pt x="36035" y="0"/>
                    <a:pt x="80486" y="0"/>
                  </a:cubicBezTo>
                  <a:cubicBezTo>
                    <a:pt x="124938" y="0"/>
                    <a:pt x="160972" y="33178"/>
                    <a:pt x="160972" y="7410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8" name="フリーフォーム: 図形 97">
              <a:extLst>
                <a:ext uri="{FF2B5EF4-FFF2-40B4-BE49-F238E27FC236}">
                  <a16:creationId xmlns:a16="http://schemas.microsoft.com/office/drawing/2014/main" id="{365D0EA8-BD3E-F0FF-50DA-EBD863AF5ACE}"/>
                </a:ext>
              </a:extLst>
            </p:cNvPr>
            <p:cNvSpPr/>
            <p:nvPr/>
          </p:nvSpPr>
          <p:spPr>
            <a:xfrm>
              <a:off x="8808062" y="6945056"/>
              <a:ext cx="98678" cy="90868"/>
            </a:xfrm>
            <a:custGeom>
              <a:avLst/>
              <a:gdLst>
                <a:gd name="connsiteX0" fmla="*/ 98679 w 98678"/>
                <a:gd name="connsiteY0" fmla="*/ 45434 h 90868"/>
                <a:gd name="connsiteX1" fmla="*/ 49339 w 98678"/>
                <a:gd name="connsiteY1" fmla="*/ 90868 h 90868"/>
                <a:gd name="connsiteX2" fmla="*/ 0 w 98678"/>
                <a:gd name="connsiteY2" fmla="*/ 45434 h 90868"/>
                <a:gd name="connsiteX3" fmla="*/ 49339 w 98678"/>
                <a:gd name="connsiteY3" fmla="*/ 0 h 90868"/>
                <a:gd name="connsiteX4" fmla="*/ 98679 w 98678"/>
                <a:gd name="connsiteY4" fmla="*/ 45434 h 9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78" h="90868">
                  <a:moveTo>
                    <a:pt x="98679" y="45434"/>
                  </a:moveTo>
                  <a:cubicBezTo>
                    <a:pt x="98679" y="70527"/>
                    <a:pt x="76589" y="90868"/>
                    <a:pt x="49339" y="90868"/>
                  </a:cubicBezTo>
                  <a:cubicBezTo>
                    <a:pt x="22090" y="90868"/>
                    <a:pt x="0" y="70527"/>
                    <a:pt x="0" y="45434"/>
                  </a:cubicBezTo>
                  <a:cubicBezTo>
                    <a:pt x="0" y="20342"/>
                    <a:pt x="22090" y="0"/>
                    <a:pt x="49339" y="0"/>
                  </a:cubicBezTo>
                  <a:cubicBezTo>
                    <a:pt x="76589" y="0"/>
                    <a:pt x="98679" y="20342"/>
                    <a:pt x="98679" y="4543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13" name="グラフィックス 106">
            <a:extLst>
              <a:ext uri="{FF2B5EF4-FFF2-40B4-BE49-F238E27FC236}">
                <a16:creationId xmlns:a16="http://schemas.microsoft.com/office/drawing/2014/main" id="{98592159-8B57-7629-0157-A7C2C8E235E9}"/>
              </a:ext>
            </a:extLst>
          </p:cNvPr>
          <p:cNvSpPr/>
          <p:nvPr/>
        </p:nvSpPr>
        <p:spPr>
          <a:xfrm>
            <a:off x="10189268" y="1417630"/>
            <a:ext cx="1754542" cy="1072771"/>
          </a:xfrm>
          <a:custGeom>
            <a:avLst/>
            <a:gdLst>
              <a:gd name="connsiteX0" fmla="*/ 1433825 w 1544437"/>
              <a:gd name="connsiteY0" fmla="*/ 95 h 944308"/>
              <a:gd name="connsiteX1" fmla="*/ 110803 w 1544437"/>
              <a:gd name="connsiteY1" fmla="*/ 95 h 944308"/>
              <a:gd name="connsiteX2" fmla="*/ 11171 w 1544437"/>
              <a:gd name="connsiteY2" fmla="*/ 158877 h 944308"/>
              <a:gd name="connsiteX3" fmla="*/ 279395 w 1544437"/>
              <a:gd name="connsiteY3" fmla="*/ 713613 h 944308"/>
              <a:gd name="connsiteX4" fmla="*/ 385885 w 1544437"/>
              <a:gd name="connsiteY4" fmla="*/ 794671 h 944308"/>
              <a:gd name="connsiteX5" fmla="*/ 685160 w 1544437"/>
              <a:gd name="connsiteY5" fmla="*/ 794671 h 944308"/>
              <a:gd name="connsiteX6" fmla="*/ 772219 w 1544437"/>
              <a:gd name="connsiteY6" fmla="*/ 944309 h 944308"/>
              <a:gd name="connsiteX7" fmla="*/ 859277 w 1544437"/>
              <a:gd name="connsiteY7" fmla="*/ 794671 h 944308"/>
              <a:gd name="connsiteX8" fmla="*/ 1155600 w 1544437"/>
              <a:gd name="connsiteY8" fmla="*/ 794671 h 944308"/>
              <a:gd name="connsiteX9" fmla="*/ 1255613 w 1544437"/>
              <a:gd name="connsiteY9" fmla="*/ 731234 h 944308"/>
              <a:gd name="connsiteX10" fmla="*/ 1256470 w 1544437"/>
              <a:gd name="connsiteY10" fmla="*/ 731234 h 944308"/>
              <a:gd name="connsiteX11" fmla="*/ 1533266 w 1544437"/>
              <a:gd name="connsiteY11" fmla="*/ 158782 h 944308"/>
              <a:gd name="connsiteX12" fmla="*/ 1433635 w 1544437"/>
              <a:gd name="connsiteY12" fmla="*/ 0 h 94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44437" h="944308">
                <a:moveTo>
                  <a:pt x="1433825" y="95"/>
                </a:moveTo>
                <a:lnTo>
                  <a:pt x="110803" y="95"/>
                </a:lnTo>
                <a:cubicBezTo>
                  <a:pt x="29174" y="95"/>
                  <a:pt x="-24357" y="85439"/>
                  <a:pt x="11171" y="158877"/>
                </a:cubicBezTo>
                <a:lnTo>
                  <a:pt x="279395" y="713613"/>
                </a:lnTo>
                <a:cubicBezTo>
                  <a:pt x="291683" y="757809"/>
                  <a:pt x="330259" y="794671"/>
                  <a:pt x="385885" y="794671"/>
                </a:cubicBezTo>
                <a:lnTo>
                  <a:pt x="685160" y="794671"/>
                </a:lnTo>
                <a:lnTo>
                  <a:pt x="772219" y="944309"/>
                </a:lnTo>
                <a:lnTo>
                  <a:pt x="859277" y="794671"/>
                </a:lnTo>
                <a:lnTo>
                  <a:pt x="1155600" y="794671"/>
                </a:lnTo>
                <a:cubicBezTo>
                  <a:pt x="1203606" y="794671"/>
                  <a:pt x="1238944" y="767239"/>
                  <a:pt x="1255613" y="731234"/>
                </a:cubicBezTo>
                <a:lnTo>
                  <a:pt x="1256470" y="731234"/>
                </a:lnTo>
                <a:lnTo>
                  <a:pt x="1533266" y="158782"/>
                </a:lnTo>
                <a:cubicBezTo>
                  <a:pt x="1568795" y="85344"/>
                  <a:pt x="1515264" y="0"/>
                  <a:pt x="1433635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2" name="グラフィックス 108">
            <a:extLst>
              <a:ext uri="{FF2B5EF4-FFF2-40B4-BE49-F238E27FC236}">
                <a16:creationId xmlns:a16="http://schemas.microsoft.com/office/drawing/2014/main" id="{25F18C9F-25CF-8050-2A28-E855C20C3397}"/>
              </a:ext>
            </a:extLst>
          </p:cNvPr>
          <p:cNvSpPr/>
          <p:nvPr/>
        </p:nvSpPr>
        <p:spPr>
          <a:xfrm>
            <a:off x="10385902" y="3096316"/>
            <a:ext cx="1557908" cy="1191577"/>
          </a:xfrm>
          <a:custGeom>
            <a:avLst/>
            <a:gdLst>
              <a:gd name="connsiteX0" fmla="*/ 1234535 w 1557908"/>
              <a:gd name="connsiteY0" fmla="*/ 0 h 1191577"/>
              <a:gd name="connsiteX1" fmla="*/ 314992 w 1557908"/>
              <a:gd name="connsiteY1" fmla="*/ 0 h 1191577"/>
              <a:gd name="connsiteX2" fmla="*/ 0 w 1557908"/>
              <a:gd name="connsiteY2" fmla="*/ 500063 h 1191577"/>
              <a:gd name="connsiteX3" fmla="*/ 314992 w 1557908"/>
              <a:gd name="connsiteY3" fmla="*/ 1000125 h 1191577"/>
              <a:gd name="connsiteX4" fmla="*/ 689896 w 1557908"/>
              <a:gd name="connsiteY4" fmla="*/ 1000125 h 1191577"/>
              <a:gd name="connsiteX5" fmla="*/ 774763 w 1557908"/>
              <a:gd name="connsiteY5" fmla="*/ 1191578 h 1191577"/>
              <a:gd name="connsiteX6" fmla="*/ 859631 w 1557908"/>
              <a:gd name="connsiteY6" fmla="*/ 1000125 h 1191577"/>
              <a:gd name="connsiteX7" fmla="*/ 1234535 w 1557908"/>
              <a:gd name="connsiteY7" fmla="*/ 1000125 h 1191577"/>
              <a:gd name="connsiteX8" fmla="*/ 1557909 w 1557908"/>
              <a:gd name="connsiteY8" fmla="*/ 500063 h 1191577"/>
              <a:gd name="connsiteX9" fmla="*/ 1234535 w 1557908"/>
              <a:gd name="connsiteY9" fmla="*/ 0 h 1191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57908" h="1191577">
                <a:moveTo>
                  <a:pt x="1234535" y="0"/>
                </a:moveTo>
                <a:lnTo>
                  <a:pt x="314992" y="0"/>
                </a:lnTo>
                <a:lnTo>
                  <a:pt x="0" y="500063"/>
                </a:lnTo>
                <a:lnTo>
                  <a:pt x="314992" y="1000125"/>
                </a:lnTo>
                <a:lnTo>
                  <a:pt x="689896" y="1000125"/>
                </a:lnTo>
                <a:lnTo>
                  <a:pt x="774763" y="1191578"/>
                </a:lnTo>
                <a:lnTo>
                  <a:pt x="859631" y="1000125"/>
                </a:lnTo>
                <a:lnTo>
                  <a:pt x="1234535" y="1000125"/>
                </a:lnTo>
                <a:lnTo>
                  <a:pt x="1557909" y="500063"/>
                </a:lnTo>
                <a:lnTo>
                  <a:pt x="1234535" y="0"/>
                </a:ln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/>
          </a:ln>
          <a:effectLst>
            <a:outerShdw blurRad="63500" dist="25400" dir="2700000" algn="tl" rotWithShape="0">
              <a:schemeClr val="bg1">
                <a:lumMod val="50000"/>
                <a:alpha val="79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A2ABA4C6-CF41-D806-79B3-0243F377ECBA}"/>
              </a:ext>
            </a:extLst>
          </p:cNvPr>
          <p:cNvGrpSpPr/>
          <p:nvPr/>
        </p:nvGrpSpPr>
        <p:grpSpPr>
          <a:xfrm>
            <a:off x="9971735" y="680502"/>
            <a:ext cx="489558" cy="514121"/>
            <a:chOff x="10284835" y="697541"/>
            <a:chExt cx="489558" cy="514121"/>
          </a:xfrm>
        </p:grpSpPr>
        <p:sp>
          <p:nvSpPr>
            <p:cNvPr id="116" name="グラフィックス 114">
              <a:extLst>
                <a:ext uri="{FF2B5EF4-FFF2-40B4-BE49-F238E27FC236}">
                  <a16:creationId xmlns:a16="http://schemas.microsoft.com/office/drawing/2014/main" id="{412E4BB9-8092-E966-32A7-DC4C42E51999}"/>
                </a:ext>
              </a:extLst>
            </p:cNvPr>
            <p:cNvSpPr/>
            <p:nvPr/>
          </p:nvSpPr>
          <p:spPr>
            <a:xfrm rot="12187017">
              <a:off x="10297453" y="697541"/>
              <a:ext cx="119348" cy="393668"/>
            </a:xfrm>
            <a:custGeom>
              <a:avLst/>
              <a:gdLst>
                <a:gd name="connsiteX0" fmla="*/ 59627 w 119348"/>
                <a:gd name="connsiteY0" fmla="*/ 0 h 393668"/>
                <a:gd name="connsiteX1" fmla="*/ 0 w 119348"/>
                <a:gd name="connsiteY1" fmla="*/ 393668 h 393668"/>
                <a:gd name="connsiteX2" fmla="*/ 119348 w 119348"/>
                <a:gd name="connsiteY2" fmla="*/ 393668 h 393668"/>
                <a:gd name="connsiteX3" fmla="*/ 59627 w 119348"/>
                <a:gd name="connsiteY3" fmla="*/ 0 h 393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48" h="393668">
                  <a:moveTo>
                    <a:pt x="59627" y="0"/>
                  </a:moveTo>
                  <a:lnTo>
                    <a:pt x="0" y="393668"/>
                  </a:lnTo>
                  <a:lnTo>
                    <a:pt x="119348" y="393668"/>
                  </a:lnTo>
                  <a:lnTo>
                    <a:pt x="59627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7" name="グラフィックス 114">
              <a:extLst>
                <a:ext uri="{FF2B5EF4-FFF2-40B4-BE49-F238E27FC236}">
                  <a16:creationId xmlns:a16="http://schemas.microsoft.com/office/drawing/2014/main" id="{A8C1F863-2CF0-7390-73B5-3D8F53DF7653}"/>
                </a:ext>
              </a:extLst>
            </p:cNvPr>
            <p:cNvSpPr/>
            <p:nvPr/>
          </p:nvSpPr>
          <p:spPr>
            <a:xfrm rot="13916849">
              <a:off x="10421995" y="814222"/>
              <a:ext cx="119348" cy="393668"/>
            </a:xfrm>
            <a:custGeom>
              <a:avLst/>
              <a:gdLst>
                <a:gd name="connsiteX0" fmla="*/ 59627 w 119348"/>
                <a:gd name="connsiteY0" fmla="*/ 0 h 393668"/>
                <a:gd name="connsiteX1" fmla="*/ 0 w 119348"/>
                <a:gd name="connsiteY1" fmla="*/ 393668 h 393668"/>
                <a:gd name="connsiteX2" fmla="*/ 119348 w 119348"/>
                <a:gd name="connsiteY2" fmla="*/ 393668 h 393668"/>
                <a:gd name="connsiteX3" fmla="*/ 59627 w 119348"/>
                <a:gd name="connsiteY3" fmla="*/ 0 h 393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48" h="393668">
                  <a:moveTo>
                    <a:pt x="59627" y="0"/>
                  </a:moveTo>
                  <a:lnTo>
                    <a:pt x="0" y="393668"/>
                  </a:lnTo>
                  <a:lnTo>
                    <a:pt x="119348" y="393668"/>
                  </a:lnTo>
                  <a:lnTo>
                    <a:pt x="59627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8" name="グラフィックス 114">
              <a:extLst>
                <a:ext uri="{FF2B5EF4-FFF2-40B4-BE49-F238E27FC236}">
                  <a16:creationId xmlns:a16="http://schemas.microsoft.com/office/drawing/2014/main" id="{530A4C03-C0B7-2654-9660-BB73D5763E3C}"/>
                </a:ext>
              </a:extLst>
            </p:cNvPr>
            <p:cNvSpPr/>
            <p:nvPr/>
          </p:nvSpPr>
          <p:spPr>
            <a:xfrm rot="15320820">
              <a:off x="10517885" y="955154"/>
              <a:ext cx="119348" cy="393668"/>
            </a:xfrm>
            <a:custGeom>
              <a:avLst/>
              <a:gdLst>
                <a:gd name="connsiteX0" fmla="*/ 59627 w 119348"/>
                <a:gd name="connsiteY0" fmla="*/ 0 h 393668"/>
                <a:gd name="connsiteX1" fmla="*/ 0 w 119348"/>
                <a:gd name="connsiteY1" fmla="*/ 393668 h 393668"/>
                <a:gd name="connsiteX2" fmla="*/ 119348 w 119348"/>
                <a:gd name="connsiteY2" fmla="*/ 393668 h 393668"/>
                <a:gd name="connsiteX3" fmla="*/ 59627 w 119348"/>
                <a:gd name="connsiteY3" fmla="*/ 0 h 393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48" h="393668">
                  <a:moveTo>
                    <a:pt x="59627" y="0"/>
                  </a:moveTo>
                  <a:lnTo>
                    <a:pt x="0" y="393668"/>
                  </a:lnTo>
                  <a:lnTo>
                    <a:pt x="119348" y="393668"/>
                  </a:lnTo>
                  <a:lnTo>
                    <a:pt x="59627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12CDFD4D-1557-6221-64CD-19F9BFFB1F53}"/>
              </a:ext>
            </a:extLst>
          </p:cNvPr>
          <p:cNvGrpSpPr/>
          <p:nvPr/>
        </p:nvGrpSpPr>
        <p:grpSpPr>
          <a:xfrm>
            <a:off x="5474131" y="2243444"/>
            <a:ext cx="251654" cy="397038"/>
            <a:chOff x="5474131" y="2243444"/>
            <a:chExt cx="251654" cy="397038"/>
          </a:xfrm>
        </p:grpSpPr>
        <p:sp>
          <p:nvSpPr>
            <p:cNvPr id="122" name="グラフィックス 120">
              <a:extLst>
                <a:ext uri="{FF2B5EF4-FFF2-40B4-BE49-F238E27FC236}">
                  <a16:creationId xmlns:a16="http://schemas.microsoft.com/office/drawing/2014/main" id="{6032CCFA-507C-9BD6-A32C-F7230D65E443}"/>
                </a:ext>
              </a:extLst>
            </p:cNvPr>
            <p:cNvSpPr/>
            <p:nvPr/>
          </p:nvSpPr>
          <p:spPr>
            <a:xfrm>
              <a:off x="5474131" y="2340320"/>
              <a:ext cx="106719" cy="300162"/>
            </a:xfrm>
            <a:custGeom>
              <a:avLst/>
              <a:gdLst>
                <a:gd name="connsiteX0" fmla="*/ 100699 w 201558"/>
                <a:gd name="connsiteY0" fmla="*/ 0 h 566910"/>
                <a:gd name="connsiteX1" fmla="*/ 0 w 201558"/>
                <a:gd name="connsiteY1" fmla="*/ 480170 h 566910"/>
                <a:gd name="connsiteX2" fmla="*/ 99251 w 201558"/>
                <a:gd name="connsiteY2" fmla="*/ 566874 h 566910"/>
                <a:gd name="connsiteX3" fmla="*/ 201559 w 201558"/>
                <a:gd name="connsiteY3" fmla="*/ 480170 h 566910"/>
                <a:gd name="connsiteX4" fmla="*/ 100699 w 201558"/>
                <a:gd name="connsiteY4" fmla="*/ 0 h 56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558" h="566910">
                  <a:moveTo>
                    <a:pt x="100699" y="0"/>
                  </a:moveTo>
                  <a:lnTo>
                    <a:pt x="0" y="480170"/>
                  </a:lnTo>
                  <a:cubicBezTo>
                    <a:pt x="0" y="480170"/>
                    <a:pt x="9008" y="567035"/>
                    <a:pt x="99251" y="566874"/>
                  </a:cubicBezTo>
                  <a:cubicBezTo>
                    <a:pt x="179681" y="568965"/>
                    <a:pt x="201559" y="480170"/>
                    <a:pt x="201559" y="480170"/>
                  </a:cubicBezTo>
                  <a:lnTo>
                    <a:pt x="100699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3" name="グラフィックス 120">
              <a:extLst>
                <a:ext uri="{FF2B5EF4-FFF2-40B4-BE49-F238E27FC236}">
                  <a16:creationId xmlns:a16="http://schemas.microsoft.com/office/drawing/2014/main" id="{308B7E1C-A5CC-9E2B-2267-D5AF5FBAB57F}"/>
                </a:ext>
              </a:extLst>
            </p:cNvPr>
            <p:cNvSpPr/>
            <p:nvPr/>
          </p:nvSpPr>
          <p:spPr>
            <a:xfrm>
              <a:off x="5619066" y="2243444"/>
              <a:ext cx="106719" cy="300162"/>
            </a:xfrm>
            <a:custGeom>
              <a:avLst/>
              <a:gdLst>
                <a:gd name="connsiteX0" fmla="*/ 100699 w 201558"/>
                <a:gd name="connsiteY0" fmla="*/ 0 h 566910"/>
                <a:gd name="connsiteX1" fmla="*/ 0 w 201558"/>
                <a:gd name="connsiteY1" fmla="*/ 480170 h 566910"/>
                <a:gd name="connsiteX2" fmla="*/ 99251 w 201558"/>
                <a:gd name="connsiteY2" fmla="*/ 566874 h 566910"/>
                <a:gd name="connsiteX3" fmla="*/ 201559 w 201558"/>
                <a:gd name="connsiteY3" fmla="*/ 480170 h 566910"/>
                <a:gd name="connsiteX4" fmla="*/ 100699 w 201558"/>
                <a:gd name="connsiteY4" fmla="*/ 0 h 56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558" h="566910">
                  <a:moveTo>
                    <a:pt x="100699" y="0"/>
                  </a:moveTo>
                  <a:lnTo>
                    <a:pt x="0" y="480170"/>
                  </a:lnTo>
                  <a:cubicBezTo>
                    <a:pt x="0" y="480170"/>
                    <a:pt x="9008" y="567035"/>
                    <a:pt x="99251" y="566874"/>
                  </a:cubicBezTo>
                  <a:cubicBezTo>
                    <a:pt x="179681" y="568965"/>
                    <a:pt x="201559" y="480170"/>
                    <a:pt x="201559" y="480170"/>
                  </a:cubicBezTo>
                  <a:lnTo>
                    <a:pt x="100699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D5622C45-6E49-D3EE-7EA7-F70F801144B0}"/>
              </a:ext>
            </a:extLst>
          </p:cNvPr>
          <p:cNvGrpSpPr/>
          <p:nvPr/>
        </p:nvGrpSpPr>
        <p:grpSpPr>
          <a:xfrm>
            <a:off x="3672621" y="877336"/>
            <a:ext cx="119348" cy="443659"/>
            <a:chOff x="5779932" y="2753203"/>
            <a:chExt cx="119348" cy="443659"/>
          </a:xfrm>
        </p:grpSpPr>
        <p:sp>
          <p:nvSpPr>
            <p:cNvPr id="128" name="フリーフォーム: 図形 127">
              <a:extLst>
                <a:ext uri="{FF2B5EF4-FFF2-40B4-BE49-F238E27FC236}">
                  <a16:creationId xmlns:a16="http://schemas.microsoft.com/office/drawing/2014/main" id="{E1A2D67C-A9B1-44DF-5F8F-2C3647CB8765}"/>
                </a:ext>
              </a:extLst>
            </p:cNvPr>
            <p:cNvSpPr/>
            <p:nvPr/>
          </p:nvSpPr>
          <p:spPr>
            <a:xfrm>
              <a:off x="5779932" y="2753203"/>
              <a:ext cx="119348" cy="335682"/>
            </a:xfrm>
            <a:custGeom>
              <a:avLst/>
              <a:gdLst>
                <a:gd name="connsiteX0" fmla="*/ 59627 w 119348"/>
                <a:gd name="connsiteY0" fmla="*/ 335683 h 335682"/>
                <a:gd name="connsiteX1" fmla="*/ 0 w 119348"/>
                <a:gd name="connsiteY1" fmla="*/ 51361 h 335682"/>
                <a:gd name="connsiteX2" fmla="*/ 58769 w 119348"/>
                <a:gd name="connsiteY2" fmla="*/ 22 h 335682"/>
                <a:gd name="connsiteX3" fmla="*/ 119348 w 119348"/>
                <a:gd name="connsiteY3" fmla="*/ 51361 h 335682"/>
                <a:gd name="connsiteX4" fmla="*/ 59722 w 119348"/>
                <a:gd name="connsiteY4" fmla="*/ 335683 h 335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348" h="335682">
                  <a:moveTo>
                    <a:pt x="59627" y="335683"/>
                  </a:moveTo>
                  <a:lnTo>
                    <a:pt x="0" y="51361"/>
                  </a:lnTo>
                  <a:cubicBezTo>
                    <a:pt x="0" y="51361"/>
                    <a:pt x="5334" y="-74"/>
                    <a:pt x="58769" y="22"/>
                  </a:cubicBezTo>
                  <a:cubicBezTo>
                    <a:pt x="106394" y="-1217"/>
                    <a:pt x="119348" y="51361"/>
                    <a:pt x="119348" y="51361"/>
                  </a:cubicBezTo>
                  <a:lnTo>
                    <a:pt x="59722" y="33568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9" name="フリーフォーム: 図形 128">
              <a:extLst>
                <a:ext uri="{FF2B5EF4-FFF2-40B4-BE49-F238E27FC236}">
                  <a16:creationId xmlns:a16="http://schemas.microsoft.com/office/drawing/2014/main" id="{27935798-840F-05A8-4D10-F0AA472D0F36}"/>
                </a:ext>
              </a:extLst>
            </p:cNvPr>
            <p:cNvSpPr/>
            <p:nvPr/>
          </p:nvSpPr>
          <p:spPr>
            <a:xfrm>
              <a:off x="5797088" y="3111922"/>
              <a:ext cx="84940" cy="84940"/>
            </a:xfrm>
            <a:custGeom>
              <a:avLst/>
              <a:gdLst>
                <a:gd name="connsiteX0" fmla="*/ 55054 w 55054"/>
                <a:gd name="connsiteY0" fmla="*/ 27527 h 55054"/>
                <a:gd name="connsiteX1" fmla="*/ 27527 w 55054"/>
                <a:gd name="connsiteY1" fmla="*/ 55054 h 55054"/>
                <a:gd name="connsiteX2" fmla="*/ 0 w 55054"/>
                <a:gd name="connsiteY2" fmla="*/ 27527 h 55054"/>
                <a:gd name="connsiteX3" fmla="*/ 27527 w 55054"/>
                <a:gd name="connsiteY3" fmla="*/ 0 h 55054"/>
                <a:gd name="connsiteX4" fmla="*/ 55054 w 55054"/>
                <a:gd name="connsiteY4" fmla="*/ 27527 h 5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54" h="55054">
                  <a:moveTo>
                    <a:pt x="55054" y="27527"/>
                  </a:moveTo>
                  <a:cubicBezTo>
                    <a:pt x="55054" y="42730"/>
                    <a:pt x="42730" y="55054"/>
                    <a:pt x="27527" y="55054"/>
                  </a:cubicBezTo>
                  <a:cubicBezTo>
                    <a:pt x="12324" y="55054"/>
                    <a:pt x="0" y="42730"/>
                    <a:pt x="0" y="27527"/>
                  </a:cubicBezTo>
                  <a:cubicBezTo>
                    <a:pt x="0" y="12324"/>
                    <a:pt x="12324" y="0"/>
                    <a:pt x="27527" y="0"/>
                  </a:cubicBezTo>
                  <a:cubicBezTo>
                    <a:pt x="42730" y="0"/>
                    <a:pt x="55054" y="12324"/>
                    <a:pt x="55054" y="27527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139" name="グラフィックス 138">
            <a:extLst>
              <a:ext uri="{FF2B5EF4-FFF2-40B4-BE49-F238E27FC236}">
                <a16:creationId xmlns:a16="http://schemas.microsoft.com/office/drawing/2014/main" id="{0651CB63-AA83-0855-CBFD-107EB7B90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3321" y="835220"/>
            <a:ext cx="495300" cy="485775"/>
          </a:xfrm>
          <a:prstGeom prst="rect">
            <a:avLst/>
          </a:prstGeom>
        </p:spPr>
      </p:pic>
      <p:pic>
        <p:nvPicPr>
          <p:cNvPr id="141" name="グラフィックス 140">
            <a:extLst>
              <a:ext uri="{FF2B5EF4-FFF2-40B4-BE49-F238E27FC236}">
                <a16:creationId xmlns:a16="http://schemas.microsoft.com/office/drawing/2014/main" id="{99B41166-BA53-F0B3-5A2C-7B0ECD695C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8545" y="2738411"/>
            <a:ext cx="400050" cy="400050"/>
          </a:xfrm>
          <a:prstGeom prst="rect">
            <a:avLst/>
          </a:prstGeom>
        </p:spPr>
      </p:pic>
      <p:pic>
        <p:nvPicPr>
          <p:cNvPr id="145" name="グラフィックス 144">
            <a:extLst>
              <a:ext uri="{FF2B5EF4-FFF2-40B4-BE49-F238E27FC236}">
                <a16:creationId xmlns:a16="http://schemas.microsoft.com/office/drawing/2014/main" id="{3BDE708B-92D3-7753-B5B7-9C8B647B7F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528855" y="938495"/>
            <a:ext cx="523875" cy="447675"/>
          </a:xfrm>
          <a:prstGeom prst="rect">
            <a:avLst/>
          </a:prstGeom>
        </p:spPr>
      </p:pic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DD79C4BF-4E3C-4F55-325D-FAE2EE0745A8}"/>
              </a:ext>
            </a:extLst>
          </p:cNvPr>
          <p:cNvGrpSpPr/>
          <p:nvPr/>
        </p:nvGrpSpPr>
        <p:grpSpPr>
          <a:xfrm>
            <a:off x="11658431" y="2509181"/>
            <a:ext cx="411823" cy="723423"/>
            <a:chOff x="3433942" y="2415038"/>
            <a:chExt cx="411823" cy="723423"/>
          </a:xfrm>
        </p:grpSpPr>
        <p:sp>
          <p:nvSpPr>
            <p:cNvPr id="148" name="グラフィックス 146">
              <a:extLst>
                <a:ext uri="{FF2B5EF4-FFF2-40B4-BE49-F238E27FC236}">
                  <a16:creationId xmlns:a16="http://schemas.microsoft.com/office/drawing/2014/main" id="{59CC57FD-45DF-5866-0F21-23517815E2DC}"/>
                </a:ext>
              </a:extLst>
            </p:cNvPr>
            <p:cNvSpPr/>
            <p:nvPr/>
          </p:nvSpPr>
          <p:spPr>
            <a:xfrm>
              <a:off x="3433942" y="2415038"/>
              <a:ext cx="320135" cy="433196"/>
            </a:xfrm>
            <a:custGeom>
              <a:avLst/>
              <a:gdLst>
                <a:gd name="connsiteX0" fmla="*/ 163640 w 320135"/>
                <a:gd name="connsiteY0" fmla="*/ 433197 h 433196"/>
                <a:gd name="connsiteX1" fmla="*/ 320135 w 320135"/>
                <a:gd name="connsiteY1" fmla="*/ 225552 h 433196"/>
                <a:gd name="connsiteX2" fmla="*/ 169926 w 320135"/>
                <a:gd name="connsiteY2" fmla="*/ 0 h 433196"/>
                <a:gd name="connsiteX3" fmla="*/ 0 w 320135"/>
                <a:gd name="connsiteY3" fmla="*/ 234982 h 433196"/>
                <a:gd name="connsiteX4" fmla="*/ 163640 w 320135"/>
                <a:gd name="connsiteY4" fmla="*/ 433197 h 433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135" h="433196">
                  <a:moveTo>
                    <a:pt x="163640" y="433197"/>
                  </a:moveTo>
                  <a:cubicBezTo>
                    <a:pt x="180594" y="340709"/>
                    <a:pt x="240030" y="263938"/>
                    <a:pt x="320135" y="225552"/>
                  </a:cubicBezTo>
                  <a:cubicBezTo>
                    <a:pt x="238601" y="182404"/>
                    <a:pt x="180308" y="98679"/>
                    <a:pt x="169926" y="0"/>
                  </a:cubicBezTo>
                  <a:cubicBezTo>
                    <a:pt x="158687" y="106490"/>
                    <a:pt x="91726" y="195548"/>
                    <a:pt x="0" y="234982"/>
                  </a:cubicBezTo>
                  <a:cubicBezTo>
                    <a:pt x="80963" y="269843"/>
                    <a:pt x="142589" y="343281"/>
                    <a:pt x="163640" y="433197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49" name="グラフィックス 146">
              <a:extLst>
                <a:ext uri="{FF2B5EF4-FFF2-40B4-BE49-F238E27FC236}">
                  <a16:creationId xmlns:a16="http://schemas.microsoft.com/office/drawing/2014/main" id="{8819CC0A-6219-0D1B-E9EF-C36145C9A923}"/>
                </a:ext>
              </a:extLst>
            </p:cNvPr>
            <p:cNvSpPr/>
            <p:nvPr/>
          </p:nvSpPr>
          <p:spPr>
            <a:xfrm>
              <a:off x="3640138" y="2860213"/>
              <a:ext cx="205627" cy="278248"/>
            </a:xfrm>
            <a:custGeom>
              <a:avLst/>
              <a:gdLst>
                <a:gd name="connsiteX0" fmla="*/ 163640 w 320135"/>
                <a:gd name="connsiteY0" fmla="*/ 433197 h 433196"/>
                <a:gd name="connsiteX1" fmla="*/ 320135 w 320135"/>
                <a:gd name="connsiteY1" fmla="*/ 225552 h 433196"/>
                <a:gd name="connsiteX2" fmla="*/ 169926 w 320135"/>
                <a:gd name="connsiteY2" fmla="*/ 0 h 433196"/>
                <a:gd name="connsiteX3" fmla="*/ 0 w 320135"/>
                <a:gd name="connsiteY3" fmla="*/ 234982 h 433196"/>
                <a:gd name="connsiteX4" fmla="*/ 163640 w 320135"/>
                <a:gd name="connsiteY4" fmla="*/ 433197 h 433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135" h="433196">
                  <a:moveTo>
                    <a:pt x="163640" y="433197"/>
                  </a:moveTo>
                  <a:cubicBezTo>
                    <a:pt x="180594" y="340709"/>
                    <a:pt x="240030" y="263938"/>
                    <a:pt x="320135" y="225552"/>
                  </a:cubicBezTo>
                  <a:cubicBezTo>
                    <a:pt x="238601" y="182404"/>
                    <a:pt x="180308" y="98679"/>
                    <a:pt x="169926" y="0"/>
                  </a:cubicBezTo>
                  <a:cubicBezTo>
                    <a:pt x="158687" y="106490"/>
                    <a:pt x="91726" y="195548"/>
                    <a:pt x="0" y="234982"/>
                  </a:cubicBezTo>
                  <a:cubicBezTo>
                    <a:pt x="80963" y="269843"/>
                    <a:pt x="142589" y="343281"/>
                    <a:pt x="163640" y="433197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tx1"/>
              </a:solidFill>
              <a:prstDash val="solid"/>
              <a:miter/>
            </a:ln>
            <a:effectLst>
              <a:outerShdw blurRad="63500" dist="25400" dir="2700000" algn="tl" rotWithShape="0">
                <a:schemeClr val="bg1">
                  <a:lumMod val="50000"/>
                  <a:alpha val="79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101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D51CB-8C25-7AB0-431B-B01D83113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テキスト&#10;&#10;自動的に生成された説明">
            <a:extLst>
              <a:ext uri="{FF2B5EF4-FFF2-40B4-BE49-F238E27FC236}">
                <a16:creationId xmlns:a16="http://schemas.microsoft.com/office/drawing/2014/main" id="{B46463AC-188D-77B9-523E-EED202A44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AB9A9CB-8256-0872-6EB9-696BE984CB68}"/>
              </a:ext>
            </a:extLst>
          </p:cNvPr>
          <p:cNvSpPr/>
          <p:nvPr/>
        </p:nvSpPr>
        <p:spPr>
          <a:xfrm>
            <a:off x="10451133" y="77702"/>
            <a:ext cx="1758053" cy="324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@tsumiki_pc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03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ワイド画面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メイリオ</vt:lpstr>
      <vt:lpstr>游ゴシック</vt:lpstr>
      <vt:lpstr>游ゴシック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2024-10-08T04:26:53Z</dcterms:created>
  <dcterms:modified xsi:type="dcterms:W3CDTF">2024-11-21T06:13:23Z</dcterms:modified>
</cp:coreProperties>
</file>